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2.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5.xml"/>
  <Override ContentType="application/vnd.openxmlformats-officedocument.presentationml.slideLayout+xml" PartName="/ppt/slideLayouts/slideLayout11.xml"/>
  <Override ContentType="application/vnd.openxmlformats-officedocument.presentationml.slideLayout+xml" PartName="/ppt/slideLayouts/slideLayout13.xml"/>
  <Override ContentType="application/vnd.openxmlformats-officedocument.presentationml.slideLayout+xml" PartName="/ppt/slideLayouts/slideLayout1.xml"/>
  <Override ContentType="application/vnd.openxmlformats-officedocument.presentationml.slideLayout+xml" PartName="/ppt/slideLayouts/slideLayout7.xml"/>
  <Override ContentType="application/vnd.openxmlformats-officedocument.presentationml.slideLayout+xml" PartName="/ppt/slideLayouts/slideLayout9.xml"/>
  <Override ContentType="application/vnd.openxmlformats-officedocument.presentationml.slideLayout+xml" PartName="/ppt/slideLayouts/slideLayout4.xml"/>
  <Override ContentType="application/vnd.openxmlformats-officedocument.presentationml.slideLayout+xml" PartName="/ppt/slideLayouts/slideLayout2.xml"/>
  <Override ContentType="application/vnd.openxmlformats-officedocument.presentationml.slideLayout+xml" PartName="/ppt/slideLayouts/slideLayout12.xml"/>
  <Override ContentType="application/vnd.openxmlformats-officedocument.presentationml.slideLayout+xml" PartName="/ppt/slideLayouts/slideLayout10.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12.xml"/>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embedTrueTypeFonts="1" strictFirstAndLastChars="0" saveSubsetFonts="1">
  <p:sldMasterIdLst>
    <p:sldMasterId id="2147483648"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Lst>
  <p:sldSz cy="6858000" cx="12192000"/>
  <p:notesSz cx="6858000" cy="9144000"/>
  <p:embeddedFontLst>
    <p:embeddedFont>
      <p:font typeface="Century Gothic"/>
      <p:regular r:id="rId17"/>
      <p:bold r:id="rId18"/>
      <p:italic r:id="rId19"/>
      <p:boldItalic r:id="rId20"/>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http://customooxmlschemas.google.com/">
      <go:slidesCustomData xmlns:go="http://customooxmlschemas.google.com/" r:id="rId21" roundtripDataSignature="AMtx7mi7CMKd8/BqxldZDPJnAqRyldmVJw=="/>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_rels/presentation.xml.rels><?xml version="1.0" encoding="UTF-8" standalone="yes"?><Relationships xmlns="http://schemas.openxmlformats.org/package/2006/relationships"><Relationship Id="rId20" Type="http://schemas.openxmlformats.org/officeDocument/2006/relationships/font" Target="fonts/CenturyGothic-boldItalic.fntdata"/><Relationship Id="rId11" Type="http://schemas.openxmlformats.org/officeDocument/2006/relationships/slide" Target="slides/slide7.xml"/><Relationship Id="rId10" Type="http://schemas.openxmlformats.org/officeDocument/2006/relationships/slide" Target="slides/slide6.xml"/><Relationship Id="rId21" Type="http://customschemas.google.com/relationships/presentationmetadata" Target="metadata"/><Relationship Id="rId13" Type="http://schemas.openxmlformats.org/officeDocument/2006/relationships/slide" Target="slides/slide9.xml"/><Relationship Id="rId12" Type="http://schemas.openxmlformats.org/officeDocument/2006/relationships/slide" Target="slides/slide8.xml"/><Relationship Id="rId1" Type="http://schemas.openxmlformats.org/officeDocument/2006/relationships/theme" Target="theme/theme1.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15" Type="http://schemas.openxmlformats.org/officeDocument/2006/relationships/slide" Target="slides/slide11.xml"/><Relationship Id="rId14" Type="http://schemas.openxmlformats.org/officeDocument/2006/relationships/slide" Target="slides/slide10.xml"/><Relationship Id="rId17" Type="http://schemas.openxmlformats.org/officeDocument/2006/relationships/font" Target="fonts/CenturyGothic-regular.fntdata"/><Relationship Id="rId16" Type="http://schemas.openxmlformats.org/officeDocument/2006/relationships/slide" Target="slides/slide12.xml"/><Relationship Id="rId5" Type="http://schemas.openxmlformats.org/officeDocument/2006/relationships/slide" Target="slides/slide1.xml"/><Relationship Id="rId19" Type="http://schemas.openxmlformats.org/officeDocument/2006/relationships/font" Target="fonts/CenturyGothic-italic.fntdata"/><Relationship Id="rId6" Type="http://schemas.openxmlformats.org/officeDocument/2006/relationships/slide" Target="slides/slide2.xml"/><Relationship Id="rId18" Type="http://schemas.openxmlformats.org/officeDocument/2006/relationships/font" Target="fonts/CenturyGothic-bold.fntdata"/><Relationship Id="rId7" Type="http://schemas.openxmlformats.org/officeDocument/2006/relationships/slide" Target="slides/slide3.xml"/><Relationship Id="rId8"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 name="Shape 2"/>
        <p:cNvGrpSpPr/>
        <p:nvPr/>
      </p:nvGrpSpPr>
      <p:grpSpPr>
        <a:xfrm>
          <a:off x="0" y="0"/>
          <a:ext cx="0" cy="0"/>
          <a:chOff x="0" y="0"/>
          <a:chExt cx="0" cy="0"/>
        </a:xfrm>
      </p:grpSpPr>
      <p:sp>
        <p:nvSpPr>
          <p:cNvPr id="3" name="Google Shape;3;n"/>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65" name="Shape 65"/>
        <p:cNvGrpSpPr/>
        <p:nvPr/>
      </p:nvGrpSpPr>
      <p:grpSpPr>
        <a:xfrm>
          <a:off x="0" y="0"/>
          <a:ext cx="0" cy="0"/>
          <a:chOff x="0" y="0"/>
          <a:chExt cx="0" cy="0"/>
        </a:xfrm>
      </p:grpSpPr>
      <p:sp>
        <p:nvSpPr>
          <p:cNvPr id="66" name="Google Shape;66;p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67" name="Google Shape;67;p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23" name="Shape 123"/>
        <p:cNvGrpSpPr/>
        <p:nvPr/>
      </p:nvGrpSpPr>
      <p:grpSpPr>
        <a:xfrm>
          <a:off x="0" y="0"/>
          <a:ext cx="0" cy="0"/>
          <a:chOff x="0" y="0"/>
          <a:chExt cx="0" cy="0"/>
        </a:xfrm>
      </p:grpSpPr>
      <p:sp>
        <p:nvSpPr>
          <p:cNvPr id="124" name="Google Shape;124;p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25" name="Google Shape;125;p10: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29" name="Shape 129"/>
        <p:cNvGrpSpPr/>
        <p:nvPr/>
      </p:nvGrpSpPr>
      <p:grpSpPr>
        <a:xfrm>
          <a:off x="0" y="0"/>
          <a:ext cx="0" cy="0"/>
          <a:chOff x="0" y="0"/>
          <a:chExt cx="0" cy="0"/>
        </a:xfrm>
      </p:grpSpPr>
      <p:sp>
        <p:nvSpPr>
          <p:cNvPr id="130" name="Google Shape;130;p1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31" name="Google Shape;131;p1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36" name="Shape 136"/>
        <p:cNvGrpSpPr/>
        <p:nvPr/>
      </p:nvGrpSpPr>
      <p:grpSpPr>
        <a:xfrm>
          <a:off x="0" y="0"/>
          <a:ext cx="0" cy="0"/>
          <a:chOff x="0" y="0"/>
          <a:chExt cx="0" cy="0"/>
        </a:xfrm>
      </p:grpSpPr>
      <p:sp>
        <p:nvSpPr>
          <p:cNvPr id="137" name="Google Shape;137;p1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38" name="Google Shape;138;p1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72" name="Shape 72"/>
        <p:cNvGrpSpPr/>
        <p:nvPr/>
      </p:nvGrpSpPr>
      <p:grpSpPr>
        <a:xfrm>
          <a:off x="0" y="0"/>
          <a:ext cx="0" cy="0"/>
          <a:chOff x="0" y="0"/>
          <a:chExt cx="0" cy="0"/>
        </a:xfrm>
      </p:grpSpPr>
      <p:sp>
        <p:nvSpPr>
          <p:cNvPr id="73" name="Google Shape;73;p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74" name="Google Shape;74;p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79" name="Shape 79"/>
        <p:cNvGrpSpPr/>
        <p:nvPr/>
      </p:nvGrpSpPr>
      <p:grpSpPr>
        <a:xfrm>
          <a:off x="0" y="0"/>
          <a:ext cx="0" cy="0"/>
          <a:chOff x="0" y="0"/>
          <a:chExt cx="0" cy="0"/>
        </a:xfrm>
      </p:grpSpPr>
      <p:sp>
        <p:nvSpPr>
          <p:cNvPr id="80" name="Google Shape;80;p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81" name="Google Shape;81;p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86" name="Shape 86"/>
        <p:cNvGrpSpPr/>
        <p:nvPr/>
      </p:nvGrpSpPr>
      <p:grpSpPr>
        <a:xfrm>
          <a:off x="0" y="0"/>
          <a:ext cx="0" cy="0"/>
          <a:chOff x="0" y="0"/>
          <a:chExt cx="0" cy="0"/>
        </a:xfrm>
      </p:grpSpPr>
      <p:sp>
        <p:nvSpPr>
          <p:cNvPr id="87" name="Google Shape;87;p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88" name="Google Shape;88;p4: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92" name="Shape 92"/>
        <p:cNvGrpSpPr/>
        <p:nvPr/>
      </p:nvGrpSpPr>
      <p:grpSpPr>
        <a:xfrm>
          <a:off x="0" y="0"/>
          <a:ext cx="0" cy="0"/>
          <a:chOff x="0" y="0"/>
          <a:chExt cx="0" cy="0"/>
        </a:xfrm>
      </p:grpSpPr>
      <p:sp>
        <p:nvSpPr>
          <p:cNvPr id="93" name="Google Shape;93;p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94" name="Google Shape;94;p5: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98" name="Shape 98"/>
        <p:cNvGrpSpPr/>
        <p:nvPr/>
      </p:nvGrpSpPr>
      <p:grpSpPr>
        <a:xfrm>
          <a:off x="0" y="0"/>
          <a:ext cx="0" cy="0"/>
          <a:chOff x="0" y="0"/>
          <a:chExt cx="0" cy="0"/>
        </a:xfrm>
      </p:grpSpPr>
      <p:sp>
        <p:nvSpPr>
          <p:cNvPr id="99" name="Google Shape;99;p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00" name="Google Shape;100;p6: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04" name="Shape 104"/>
        <p:cNvGrpSpPr/>
        <p:nvPr/>
      </p:nvGrpSpPr>
      <p:grpSpPr>
        <a:xfrm>
          <a:off x="0" y="0"/>
          <a:ext cx="0" cy="0"/>
          <a:chOff x="0" y="0"/>
          <a:chExt cx="0" cy="0"/>
        </a:xfrm>
      </p:grpSpPr>
      <p:sp>
        <p:nvSpPr>
          <p:cNvPr id="105" name="Google Shape;105;p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06" name="Google Shape;106;p7: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10" name="Shape 110"/>
        <p:cNvGrpSpPr/>
        <p:nvPr/>
      </p:nvGrpSpPr>
      <p:grpSpPr>
        <a:xfrm>
          <a:off x="0" y="0"/>
          <a:ext cx="0" cy="0"/>
          <a:chOff x="0" y="0"/>
          <a:chExt cx="0" cy="0"/>
        </a:xfrm>
      </p:grpSpPr>
      <p:sp>
        <p:nvSpPr>
          <p:cNvPr id="111" name="Google Shape;111;p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12" name="Google Shape;112;p8: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17" name="Shape 117"/>
        <p:cNvGrpSpPr/>
        <p:nvPr/>
      </p:nvGrpSpPr>
      <p:grpSpPr>
        <a:xfrm>
          <a:off x="0" y="0"/>
          <a:ext cx="0" cy="0"/>
          <a:chOff x="0" y="0"/>
          <a:chExt cx="0" cy="0"/>
        </a:xfrm>
      </p:grpSpPr>
      <p:sp>
        <p:nvSpPr>
          <p:cNvPr id="118" name="Google Shape;118;p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19" name="Google Shape;119;p9: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slide" type="title">
  <p:cSld name="TITLE">
    <p:spTree>
      <p:nvGrpSpPr>
        <p:cNvPr id="9" name="Shape 9"/>
        <p:cNvGrpSpPr/>
        <p:nvPr/>
      </p:nvGrpSpPr>
      <p:grpSpPr>
        <a:xfrm>
          <a:off x="0" y="0"/>
          <a:ext cx="0" cy="0"/>
          <a:chOff x="0" y="0"/>
          <a:chExt cx="0" cy="0"/>
        </a:xfrm>
      </p:grpSpPr>
      <p:sp>
        <p:nvSpPr>
          <p:cNvPr id="10" name="Google Shape;10;g6f109084c0_0_4"/>
          <p:cNvSpPr txBox="1"/>
          <p:nvPr>
            <p:ph type="ctrTitle"/>
          </p:nvPr>
        </p:nvSpPr>
        <p:spPr>
          <a:xfrm>
            <a:off x="415611" y="992767"/>
            <a:ext cx="11360700" cy="2736900"/>
          </a:xfrm>
          <a:prstGeom prst="rect">
            <a:avLst/>
          </a:prstGeom>
        </p:spPr>
        <p:txBody>
          <a:bodyPr anchorCtr="0" anchor="b" bIns="121900" lIns="121900" spcFirstLastPara="1" rIns="121900" wrap="square" tIns="121900">
            <a:noAutofit/>
          </a:bodyPr>
          <a:lstStyle>
            <a:lvl1pPr lvl="0" algn="ctr">
              <a:spcBef>
                <a:spcPts val="0"/>
              </a:spcBef>
              <a:spcAft>
                <a:spcPts val="0"/>
              </a:spcAft>
              <a:buSzPts val="6900"/>
              <a:buNone/>
              <a:defRPr sz="6900"/>
            </a:lvl1pPr>
            <a:lvl2pPr lvl="1" algn="ctr">
              <a:spcBef>
                <a:spcPts val="0"/>
              </a:spcBef>
              <a:spcAft>
                <a:spcPts val="0"/>
              </a:spcAft>
              <a:buSzPts val="6900"/>
              <a:buNone/>
              <a:defRPr sz="6900"/>
            </a:lvl2pPr>
            <a:lvl3pPr lvl="2" algn="ctr">
              <a:spcBef>
                <a:spcPts val="0"/>
              </a:spcBef>
              <a:spcAft>
                <a:spcPts val="0"/>
              </a:spcAft>
              <a:buSzPts val="6900"/>
              <a:buNone/>
              <a:defRPr sz="6900"/>
            </a:lvl3pPr>
            <a:lvl4pPr lvl="3" algn="ctr">
              <a:spcBef>
                <a:spcPts val="0"/>
              </a:spcBef>
              <a:spcAft>
                <a:spcPts val="0"/>
              </a:spcAft>
              <a:buSzPts val="6900"/>
              <a:buNone/>
              <a:defRPr sz="6900"/>
            </a:lvl4pPr>
            <a:lvl5pPr lvl="4" algn="ctr">
              <a:spcBef>
                <a:spcPts val="0"/>
              </a:spcBef>
              <a:spcAft>
                <a:spcPts val="0"/>
              </a:spcAft>
              <a:buSzPts val="6900"/>
              <a:buNone/>
              <a:defRPr sz="6900"/>
            </a:lvl5pPr>
            <a:lvl6pPr lvl="5" algn="ctr">
              <a:spcBef>
                <a:spcPts val="0"/>
              </a:spcBef>
              <a:spcAft>
                <a:spcPts val="0"/>
              </a:spcAft>
              <a:buSzPts val="6900"/>
              <a:buNone/>
              <a:defRPr sz="6900"/>
            </a:lvl6pPr>
            <a:lvl7pPr lvl="6" algn="ctr">
              <a:spcBef>
                <a:spcPts val="0"/>
              </a:spcBef>
              <a:spcAft>
                <a:spcPts val="0"/>
              </a:spcAft>
              <a:buSzPts val="6900"/>
              <a:buNone/>
              <a:defRPr sz="6900"/>
            </a:lvl7pPr>
            <a:lvl8pPr lvl="7" algn="ctr">
              <a:spcBef>
                <a:spcPts val="0"/>
              </a:spcBef>
              <a:spcAft>
                <a:spcPts val="0"/>
              </a:spcAft>
              <a:buSzPts val="6900"/>
              <a:buNone/>
              <a:defRPr sz="6900"/>
            </a:lvl8pPr>
            <a:lvl9pPr lvl="8" algn="ctr">
              <a:spcBef>
                <a:spcPts val="0"/>
              </a:spcBef>
              <a:spcAft>
                <a:spcPts val="0"/>
              </a:spcAft>
              <a:buSzPts val="6900"/>
              <a:buNone/>
              <a:defRPr sz="6900"/>
            </a:lvl9pPr>
          </a:lstStyle>
          <a:p/>
        </p:txBody>
      </p:sp>
      <p:sp>
        <p:nvSpPr>
          <p:cNvPr id="11" name="Google Shape;11;g6f109084c0_0_4"/>
          <p:cNvSpPr txBox="1"/>
          <p:nvPr>
            <p:ph idx="1" type="subTitle"/>
          </p:nvPr>
        </p:nvSpPr>
        <p:spPr>
          <a:xfrm>
            <a:off x="415600" y="3778833"/>
            <a:ext cx="11360700" cy="1056900"/>
          </a:xfrm>
          <a:prstGeom prst="rect">
            <a:avLst/>
          </a:prstGeom>
        </p:spPr>
        <p:txBody>
          <a:bodyPr anchorCtr="0" anchor="t" bIns="121900" lIns="121900" spcFirstLastPara="1" rIns="121900" wrap="square" tIns="121900">
            <a:noAutofit/>
          </a:bodyPr>
          <a:lstStyle>
            <a:lvl1pPr lvl="0" algn="ctr">
              <a:lnSpc>
                <a:spcPct val="100000"/>
              </a:lnSpc>
              <a:spcBef>
                <a:spcPts val="0"/>
              </a:spcBef>
              <a:spcAft>
                <a:spcPts val="0"/>
              </a:spcAft>
              <a:buSzPts val="3700"/>
              <a:buNone/>
              <a:defRPr sz="3700"/>
            </a:lvl1pPr>
            <a:lvl2pPr lvl="1" algn="ctr">
              <a:lnSpc>
                <a:spcPct val="100000"/>
              </a:lnSpc>
              <a:spcBef>
                <a:spcPts val="0"/>
              </a:spcBef>
              <a:spcAft>
                <a:spcPts val="0"/>
              </a:spcAft>
              <a:buSzPts val="3700"/>
              <a:buNone/>
              <a:defRPr sz="3700"/>
            </a:lvl2pPr>
            <a:lvl3pPr lvl="2" algn="ctr">
              <a:lnSpc>
                <a:spcPct val="100000"/>
              </a:lnSpc>
              <a:spcBef>
                <a:spcPts val="0"/>
              </a:spcBef>
              <a:spcAft>
                <a:spcPts val="0"/>
              </a:spcAft>
              <a:buSzPts val="3700"/>
              <a:buNone/>
              <a:defRPr sz="3700"/>
            </a:lvl3pPr>
            <a:lvl4pPr lvl="3" algn="ctr">
              <a:lnSpc>
                <a:spcPct val="100000"/>
              </a:lnSpc>
              <a:spcBef>
                <a:spcPts val="0"/>
              </a:spcBef>
              <a:spcAft>
                <a:spcPts val="0"/>
              </a:spcAft>
              <a:buSzPts val="3700"/>
              <a:buNone/>
              <a:defRPr sz="3700"/>
            </a:lvl4pPr>
            <a:lvl5pPr lvl="4" algn="ctr">
              <a:lnSpc>
                <a:spcPct val="100000"/>
              </a:lnSpc>
              <a:spcBef>
                <a:spcPts val="0"/>
              </a:spcBef>
              <a:spcAft>
                <a:spcPts val="0"/>
              </a:spcAft>
              <a:buSzPts val="3700"/>
              <a:buNone/>
              <a:defRPr sz="3700"/>
            </a:lvl5pPr>
            <a:lvl6pPr lvl="5" algn="ctr">
              <a:lnSpc>
                <a:spcPct val="100000"/>
              </a:lnSpc>
              <a:spcBef>
                <a:spcPts val="0"/>
              </a:spcBef>
              <a:spcAft>
                <a:spcPts val="0"/>
              </a:spcAft>
              <a:buSzPts val="3700"/>
              <a:buNone/>
              <a:defRPr sz="3700"/>
            </a:lvl6pPr>
            <a:lvl7pPr lvl="6" algn="ctr">
              <a:lnSpc>
                <a:spcPct val="100000"/>
              </a:lnSpc>
              <a:spcBef>
                <a:spcPts val="0"/>
              </a:spcBef>
              <a:spcAft>
                <a:spcPts val="0"/>
              </a:spcAft>
              <a:buSzPts val="3700"/>
              <a:buNone/>
              <a:defRPr sz="3700"/>
            </a:lvl7pPr>
            <a:lvl8pPr lvl="7" algn="ctr">
              <a:lnSpc>
                <a:spcPct val="100000"/>
              </a:lnSpc>
              <a:spcBef>
                <a:spcPts val="0"/>
              </a:spcBef>
              <a:spcAft>
                <a:spcPts val="0"/>
              </a:spcAft>
              <a:buSzPts val="3700"/>
              <a:buNone/>
              <a:defRPr sz="3700"/>
            </a:lvl8pPr>
            <a:lvl9pPr lvl="8" algn="ctr">
              <a:lnSpc>
                <a:spcPct val="100000"/>
              </a:lnSpc>
              <a:spcBef>
                <a:spcPts val="0"/>
              </a:spcBef>
              <a:spcAft>
                <a:spcPts val="0"/>
              </a:spcAft>
              <a:buSzPts val="3700"/>
              <a:buNone/>
              <a:defRPr sz="3700"/>
            </a:lvl9pPr>
          </a:lstStyle>
          <a:p/>
        </p:txBody>
      </p:sp>
      <p:sp>
        <p:nvSpPr>
          <p:cNvPr id="12" name="Google Shape;12;g6f109084c0_0_4"/>
          <p:cNvSpPr txBox="1"/>
          <p:nvPr>
            <p:ph idx="12" type="sldNum"/>
          </p:nvPr>
        </p:nvSpPr>
        <p:spPr>
          <a:xfrm>
            <a:off x="11296610" y="6217622"/>
            <a:ext cx="731700" cy="524700"/>
          </a:xfrm>
          <a:prstGeom prst="rect">
            <a:avLst/>
          </a:prstGeom>
        </p:spPr>
        <p:txBody>
          <a:bodyPr anchorCtr="0" anchor="ctr" bIns="121900" lIns="121900" spcFirstLastPara="1" rIns="121900" wrap="square" tIns="12190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uk-UA"/>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ig number">
  <p:cSld name="BIG_NUMBER">
    <p:spTree>
      <p:nvGrpSpPr>
        <p:cNvPr id="44" name="Shape 44"/>
        <p:cNvGrpSpPr/>
        <p:nvPr/>
      </p:nvGrpSpPr>
      <p:grpSpPr>
        <a:xfrm>
          <a:off x="0" y="0"/>
          <a:ext cx="0" cy="0"/>
          <a:chOff x="0" y="0"/>
          <a:chExt cx="0" cy="0"/>
        </a:xfrm>
      </p:grpSpPr>
      <p:sp>
        <p:nvSpPr>
          <p:cNvPr id="45" name="Google Shape;45;g6f109084c0_0_39"/>
          <p:cNvSpPr txBox="1"/>
          <p:nvPr>
            <p:ph hasCustomPrompt="1" type="title"/>
          </p:nvPr>
        </p:nvSpPr>
        <p:spPr>
          <a:xfrm>
            <a:off x="415600" y="1474833"/>
            <a:ext cx="11360700" cy="2618100"/>
          </a:xfrm>
          <a:prstGeom prst="rect">
            <a:avLst/>
          </a:prstGeom>
        </p:spPr>
        <p:txBody>
          <a:bodyPr anchorCtr="0" anchor="b" bIns="121900" lIns="121900" spcFirstLastPara="1" rIns="121900" wrap="square" tIns="121900">
            <a:noAutofit/>
          </a:bodyPr>
          <a:lstStyle>
            <a:lvl1pPr lvl="0" algn="ctr">
              <a:spcBef>
                <a:spcPts val="0"/>
              </a:spcBef>
              <a:spcAft>
                <a:spcPts val="0"/>
              </a:spcAft>
              <a:buSzPts val="16000"/>
              <a:buNone/>
              <a:defRPr sz="16000"/>
            </a:lvl1pPr>
            <a:lvl2pPr lvl="1" algn="ctr">
              <a:spcBef>
                <a:spcPts val="0"/>
              </a:spcBef>
              <a:spcAft>
                <a:spcPts val="0"/>
              </a:spcAft>
              <a:buSzPts val="16000"/>
              <a:buNone/>
              <a:defRPr sz="16000"/>
            </a:lvl2pPr>
            <a:lvl3pPr lvl="2" algn="ctr">
              <a:spcBef>
                <a:spcPts val="0"/>
              </a:spcBef>
              <a:spcAft>
                <a:spcPts val="0"/>
              </a:spcAft>
              <a:buSzPts val="16000"/>
              <a:buNone/>
              <a:defRPr sz="16000"/>
            </a:lvl3pPr>
            <a:lvl4pPr lvl="3" algn="ctr">
              <a:spcBef>
                <a:spcPts val="0"/>
              </a:spcBef>
              <a:spcAft>
                <a:spcPts val="0"/>
              </a:spcAft>
              <a:buSzPts val="16000"/>
              <a:buNone/>
              <a:defRPr sz="16000"/>
            </a:lvl4pPr>
            <a:lvl5pPr lvl="4" algn="ctr">
              <a:spcBef>
                <a:spcPts val="0"/>
              </a:spcBef>
              <a:spcAft>
                <a:spcPts val="0"/>
              </a:spcAft>
              <a:buSzPts val="16000"/>
              <a:buNone/>
              <a:defRPr sz="16000"/>
            </a:lvl5pPr>
            <a:lvl6pPr lvl="5" algn="ctr">
              <a:spcBef>
                <a:spcPts val="0"/>
              </a:spcBef>
              <a:spcAft>
                <a:spcPts val="0"/>
              </a:spcAft>
              <a:buSzPts val="16000"/>
              <a:buNone/>
              <a:defRPr sz="16000"/>
            </a:lvl6pPr>
            <a:lvl7pPr lvl="6" algn="ctr">
              <a:spcBef>
                <a:spcPts val="0"/>
              </a:spcBef>
              <a:spcAft>
                <a:spcPts val="0"/>
              </a:spcAft>
              <a:buSzPts val="16000"/>
              <a:buNone/>
              <a:defRPr sz="16000"/>
            </a:lvl7pPr>
            <a:lvl8pPr lvl="7" algn="ctr">
              <a:spcBef>
                <a:spcPts val="0"/>
              </a:spcBef>
              <a:spcAft>
                <a:spcPts val="0"/>
              </a:spcAft>
              <a:buSzPts val="16000"/>
              <a:buNone/>
              <a:defRPr sz="16000"/>
            </a:lvl8pPr>
            <a:lvl9pPr lvl="8" algn="ctr">
              <a:spcBef>
                <a:spcPts val="0"/>
              </a:spcBef>
              <a:spcAft>
                <a:spcPts val="0"/>
              </a:spcAft>
              <a:buSzPts val="16000"/>
              <a:buNone/>
              <a:defRPr sz="16000"/>
            </a:lvl9pPr>
          </a:lstStyle>
          <a:p>
            <a:r>
              <a:t>xx%</a:t>
            </a:r>
          </a:p>
        </p:txBody>
      </p:sp>
      <p:sp>
        <p:nvSpPr>
          <p:cNvPr id="46" name="Google Shape;46;g6f109084c0_0_39"/>
          <p:cNvSpPr txBox="1"/>
          <p:nvPr>
            <p:ph idx="1" type="body"/>
          </p:nvPr>
        </p:nvSpPr>
        <p:spPr>
          <a:xfrm>
            <a:off x="415600" y="4202967"/>
            <a:ext cx="11360700" cy="1734300"/>
          </a:xfrm>
          <a:prstGeom prst="rect">
            <a:avLst/>
          </a:prstGeom>
        </p:spPr>
        <p:txBody>
          <a:bodyPr anchorCtr="0" anchor="t" bIns="121900" lIns="121900" spcFirstLastPara="1" rIns="121900" wrap="square" tIns="121900">
            <a:noAutofit/>
          </a:bodyPr>
          <a:lstStyle>
            <a:lvl1pPr indent="-381000" lvl="0" marL="457200" algn="ctr">
              <a:spcBef>
                <a:spcPts val="0"/>
              </a:spcBef>
              <a:spcAft>
                <a:spcPts val="0"/>
              </a:spcAft>
              <a:buSzPts val="2400"/>
              <a:buChar char="●"/>
              <a:defRPr/>
            </a:lvl1pPr>
            <a:lvl2pPr indent="-349250" lvl="1" marL="914400" algn="ctr">
              <a:spcBef>
                <a:spcPts val="2100"/>
              </a:spcBef>
              <a:spcAft>
                <a:spcPts val="0"/>
              </a:spcAft>
              <a:buSzPts val="1900"/>
              <a:buChar char="○"/>
              <a:defRPr/>
            </a:lvl2pPr>
            <a:lvl3pPr indent="-349250" lvl="2" marL="1371600" algn="ctr">
              <a:spcBef>
                <a:spcPts val="2100"/>
              </a:spcBef>
              <a:spcAft>
                <a:spcPts val="0"/>
              </a:spcAft>
              <a:buSzPts val="1900"/>
              <a:buChar char="■"/>
              <a:defRPr/>
            </a:lvl3pPr>
            <a:lvl4pPr indent="-349250" lvl="3" marL="1828800" algn="ctr">
              <a:spcBef>
                <a:spcPts val="2100"/>
              </a:spcBef>
              <a:spcAft>
                <a:spcPts val="0"/>
              </a:spcAft>
              <a:buSzPts val="1900"/>
              <a:buChar char="●"/>
              <a:defRPr/>
            </a:lvl4pPr>
            <a:lvl5pPr indent="-349250" lvl="4" marL="2286000" algn="ctr">
              <a:spcBef>
                <a:spcPts val="2100"/>
              </a:spcBef>
              <a:spcAft>
                <a:spcPts val="0"/>
              </a:spcAft>
              <a:buSzPts val="1900"/>
              <a:buChar char="○"/>
              <a:defRPr/>
            </a:lvl5pPr>
            <a:lvl6pPr indent="-349250" lvl="5" marL="2743200" algn="ctr">
              <a:spcBef>
                <a:spcPts val="2100"/>
              </a:spcBef>
              <a:spcAft>
                <a:spcPts val="0"/>
              </a:spcAft>
              <a:buSzPts val="1900"/>
              <a:buChar char="■"/>
              <a:defRPr/>
            </a:lvl6pPr>
            <a:lvl7pPr indent="-349250" lvl="6" marL="3200400" algn="ctr">
              <a:spcBef>
                <a:spcPts val="2100"/>
              </a:spcBef>
              <a:spcAft>
                <a:spcPts val="0"/>
              </a:spcAft>
              <a:buSzPts val="1900"/>
              <a:buChar char="●"/>
              <a:defRPr/>
            </a:lvl7pPr>
            <a:lvl8pPr indent="-349250" lvl="7" marL="3657600" algn="ctr">
              <a:spcBef>
                <a:spcPts val="2100"/>
              </a:spcBef>
              <a:spcAft>
                <a:spcPts val="0"/>
              </a:spcAft>
              <a:buSzPts val="1900"/>
              <a:buChar char="○"/>
              <a:defRPr/>
            </a:lvl8pPr>
            <a:lvl9pPr indent="-349250" lvl="8" marL="4114800" algn="ctr">
              <a:spcBef>
                <a:spcPts val="2100"/>
              </a:spcBef>
              <a:spcAft>
                <a:spcPts val="2100"/>
              </a:spcAft>
              <a:buSzPts val="1900"/>
              <a:buChar char="■"/>
              <a:defRPr/>
            </a:lvl9pPr>
          </a:lstStyle>
          <a:p/>
        </p:txBody>
      </p:sp>
      <p:sp>
        <p:nvSpPr>
          <p:cNvPr id="47" name="Google Shape;47;g6f109084c0_0_39"/>
          <p:cNvSpPr txBox="1"/>
          <p:nvPr>
            <p:ph idx="12" type="sldNum"/>
          </p:nvPr>
        </p:nvSpPr>
        <p:spPr>
          <a:xfrm>
            <a:off x="11296610" y="6217622"/>
            <a:ext cx="731700" cy="524700"/>
          </a:xfrm>
          <a:prstGeom prst="rect">
            <a:avLst/>
          </a:prstGeom>
        </p:spPr>
        <p:txBody>
          <a:bodyPr anchorCtr="0" anchor="ctr" bIns="121900" lIns="121900" spcFirstLastPara="1" rIns="121900" wrap="square" tIns="12190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uk-UA"/>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lank" type="blank">
  <p:cSld name="BLANK">
    <p:spTree>
      <p:nvGrpSpPr>
        <p:cNvPr id="48" name="Shape 48"/>
        <p:cNvGrpSpPr/>
        <p:nvPr/>
      </p:nvGrpSpPr>
      <p:grpSpPr>
        <a:xfrm>
          <a:off x="0" y="0"/>
          <a:ext cx="0" cy="0"/>
          <a:chOff x="0" y="0"/>
          <a:chExt cx="0" cy="0"/>
        </a:xfrm>
      </p:grpSpPr>
      <p:sp>
        <p:nvSpPr>
          <p:cNvPr id="49" name="Google Shape;49;g6f109084c0_0_43"/>
          <p:cNvSpPr txBox="1"/>
          <p:nvPr>
            <p:ph idx="12" type="sldNum"/>
          </p:nvPr>
        </p:nvSpPr>
        <p:spPr>
          <a:xfrm>
            <a:off x="11296610" y="6217622"/>
            <a:ext cx="731700" cy="524700"/>
          </a:xfrm>
          <a:prstGeom prst="rect">
            <a:avLst/>
          </a:prstGeom>
        </p:spPr>
        <p:txBody>
          <a:bodyPr anchorCtr="0" anchor="ctr" bIns="121900" lIns="121900" spcFirstLastPara="1" rIns="121900" wrap="square" tIns="12190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uk-UA"/>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Вміст із підписом" type="objTx">
  <p:cSld name="OBJECT_WITH_CAPTION_TEXT">
    <p:spTree>
      <p:nvGrpSpPr>
        <p:cNvPr id="50" name="Shape 50"/>
        <p:cNvGrpSpPr/>
        <p:nvPr/>
      </p:nvGrpSpPr>
      <p:grpSpPr>
        <a:xfrm>
          <a:off x="0" y="0"/>
          <a:ext cx="0" cy="0"/>
          <a:chOff x="0" y="0"/>
          <a:chExt cx="0" cy="0"/>
        </a:xfrm>
      </p:grpSpPr>
      <p:sp>
        <p:nvSpPr>
          <p:cNvPr id="51" name="Google Shape;51;g6f109084c0_0_45"/>
          <p:cNvSpPr txBox="1"/>
          <p:nvPr>
            <p:ph type="title"/>
          </p:nvPr>
        </p:nvSpPr>
        <p:spPr>
          <a:xfrm>
            <a:off x="2589212" y="446088"/>
            <a:ext cx="3505200" cy="976200"/>
          </a:xfrm>
          <a:prstGeom prst="rect">
            <a:avLst/>
          </a:prstGeom>
          <a:noFill/>
          <a:ln>
            <a:noFill/>
          </a:ln>
        </p:spPr>
        <p:txBody>
          <a:bodyPr anchorCtr="0" anchor="b" bIns="45700" lIns="91425" spcFirstLastPara="1" rIns="91425" wrap="square" tIns="45700">
            <a:noAutofit/>
          </a:bodyPr>
          <a:lstStyle>
            <a:lvl1pPr lvl="0" rtl="0" algn="l">
              <a:spcBef>
                <a:spcPts val="0"/>
              </a:spcBef>
              <a:spcAft>
                <a:spcPts val="0"/>
              </a:spcAft>
              <a:buClr>
                <a:srgbClr val="262626"/>
              </a:buClr>
              <a:buSzPts val="2000"/>
              <a:buFont typeface="Century Gothic"/>
              <a:buNone/>
              <a:defRPr b="0" sz="2000"/>
            </a:lvl1pPr>
            <a:lvl2pPr lvl="1" rtl="0" algn="l">
              <a:spcBef>
                <a:spcPts val="0"/>
              </a:spcBef>
              <a:spcAft>
                <a:spcPts val="0"/>
              </a:spcAft>
              <a:buSzPts val="3700"/>
              <a:buNone/>
              <a:defRPr/>
            </a:lvl2pPr>
            <a:lvl3pPr lvl="2" rtl="0" algn="l">
              <a:spcBef>
                <a:spcPts val="0"/>
              </a:spcBef>
              <a:spcAft>
                <a:spcPts val="0"/>
              </a:spcAft>
              <a:buSzPts val="3700"/>
              <a:buNone/>
              <a:defRPr/>
            </a:lvl3pPr>
            <a:lvl4pPr lvl="3" rtl="0" algn="l">
              <a:spcBef>
                <a:spcPts val="0"/>
              </a:spcBef>
              <a:spcAft>
                <a:spcPts val="0"/>
              </a:spcAft>
              <a:buSzPts val="3700"/>
              <a:buNone/>
              <a:defRPr/>
            </a:lvl4pPr>
            <a:lvl5pPr lvl="4" rtl="0" algn="l">
              <a:spcBef>
                <a:spcPts val="0"/>
              </a:spcBef>
              <a:spcAft>
                <a:spcPts val="0"/>
              </a:spcAft>
              <a:buSzPts val="3700"/>
              <a:buNone/>
              <a:defRPr/>
            </a:lvl5pPr>
            <a:lvl6pPr lvl="5" rtl="0" algn="l">
              <a:spcBef>
                <a:spcPts val="0"/>
              </a:spcBef>
              <a:spcAft>
                <a:spcPts val="0"/>
              </a:spcAft>
              <a:buSzPts val="3700"/>
              <a:buNone/>
              <a:defRPr/>
            </a:lvl6pPr>
            <a:lvl7pPr lvl="6" rtl="0" algn="l">
              <a:spcBef>
                <a:spcPts val="0"/>
              </a:spcBef>
              <a:spcAft>
                <a:spcPts val="0"/>
              </a:spcAft>
              <a:buSzPts val="3700"/>
              <a:buNone/>
              <a:defRPr/>
            </a:lvl7pPr>
            <a:lvl8pPr lvl="7" rtl="0" algn="l">
              <a:spcBef>
                <a:spcPts val="0"/>
              </a:spcBef>
              <a:spcAft>
                <a:spcPts val="0"/>
              </a:spcAft>
              <a:buSzPts val="3700"/>
              <a:buNone/>
              <a:defRPr/>
            </a:lvl8pPr>
            <a:lvl9pPr lvl="8" rtl="0" algn="l">
              <a:spcBef>
                <a:spcPts val="0"/>
              </a:spcBef>
              <a:spcAft>
                <a:spcPts val="0"/>
              </a:spcAft>
              <a:buSzPts val="3700"/>
              <a:buNone/>
              <a:defRPr/>
            </a:lvl9pPr>
          </a:lstStyle>
          <a:p/>
        </p:txBody>
      </p:sp>
      <p:sp>
        <p:nvSpPr>
          <p:cNvPr id="52" name="Google Shape;52;g6f109084c0_0_45"/>
          <p:cNvSpPr txBox="1"/>
          <p:nvPr>
            <p:ph idx="1" type="body"/>
          </p:nvPr>
        </p:nvSpPr>
        <p:spPr>
          <a:xfrm>
            <a:off x="6323012" y="446088"/>
            <a:ext cx="5181600" cy="5415000"/>
          </a:xfrm>
          <a:prstGeom prst="rect">
            <a:avLst/>
          </a:prstGeom>
          <a:noFill/>
          <a:ln>
            <a:noFill/>
          </a:ln>
        </p:spPr>
        <p:txBody>
          <a:bodyPr anchorCtr="0" anchor="ctr" bIns="45700" lIns="91425" spcFirstLastPara="1" rIns="91425" wrap="square" tIns="45700">
            <a:noAutofit/>
          </a:bodyPr>
          <a:lstStyle>
            <a:lvl1pPr indent="-342900" lvl="0" marL="457200" rtl="0" algn="l">
              <a:spcBef>
                <a:spcPts val="1000"/>
              </a:spcBef>
              <a:spcAft>
                <a:spcPts val="0"/>
              </a:spcAft>
              <a:buSzPts val="1800"/>
              <a:buChar char="●"/>
              <a:defRPr/>
            </a:lvl1pPr>
            <a:lvl2pPr indent="-342900" lvl="1" marL="914400" rtl="0" algn="l">
              <a:spcBef>
                <a:spcPts val="1000"/>
              </a:spcBef>
              <a:spcAft>
                <a:spcPts val="0"/>
              </a:spcAft>
              <a:buSzPts val="1800"/>
              <a:buChar char="○"/>
              <a:defRPr/>
            </a:lvl2pPr>
            <a:lvl3pPr indent="-342900" lvl="2" marL="1371600" rtl="0" algn="l">
              <a:spcBef>
                <a:spcPts val="1000"/>
              </a:spcBef>
              <a:spcAft>
                <a:spcPts val="0"/>
              </a:spcAft>
              <a:buSzPts val="1800"/>
              <a:buChar char="■"/>
              <a:defRPr/>
            </a:lvl3pPr>
            <a:lvl4pPr indent="-342900" lvl="3" marL="1828800" rtl="0" algn="l">
              <a:spcBef>
                <a:spcPts val="1000"/>
              </a:spcBef>
              <a:spcAft>
                <a:spcPts val="0"/>
              </a:spcAft>
              <a:buSzPts val="1800"/>
              <a:buChar char="●"/>
              <a:defRPr/>
            </a:lvl4pPr>
            <a:lvl5pPr indent="-342900" lvl="4" marL="2286000" rtl="0" algn="l">
              <a:spcBef>
                <a:spcPts val="1000"/>
              </a:spcBef>
              <a:spcAft>
                <a:spcPts val="0"/>
              </a:spcAft>
              <a:buSzPts val="1800"/>
              <a:buChar char="○"/>
              <a:defRPr/>
            </a:lvl5pPr>
            <a:lvl6pPr indent="-342900" lvl="5" marL="2743200" rtl="0" algn="l">
              <a:spcBef>
                <a:spcPts val="1000"/>
              </a:spcBef>
              <a:spcAft>
                <a:spcPts val="0"/>
              </a:spcAft>
              <a:buSzPts val="1800"/>
              <a:buChar char="■"/>
              <a:defRPr/>
            </a:lvl6pPr>
            <a:lvl7pPr indent="-342900" lvl="6" marL="3200400" rtl="0" algn="l">
              <a:spcBef>
                <a:spcPts val="1000"/>
              </a:spcBef>
              <a:spcAft>
                <a:spcPts val="0"/>
              </a:spcAft>
              <a:buSzPts val="1800"/>
              <a:buChar char="●"/>
              <a:defRPr/>
            </a:lvl7pPr>
            <a:lvl8pPr indent="-342900" lvl="7" marL="3657600" rtl="0" algn="l">
              <a:spcBef>
                <a:spcPts val="1000"/>
              </a:spcBef>
              <a:spcAft>
                <a:spcPts val="0"/>
              </a:spcAft>
              <a:buSzPts val="1800"/>
              <a:buChar char="○"/>
              <a:defRPr/>
            </a:lvl8pPr>
            <a:lvl9pPr indent="-342900" lvl="8" marL="4114800" rtl="0" algn="l">
              <a:spcBef>
                <a:spcPts val="1000"/>
              </a:spcBef>
              <a:spcAft>
                <a:spcPts val="0"/>
              </a:spcAft>
              <a:buSzPts val="1800"/>
              <a:buChar char="■"/>
              <a:defRPr/>
            </a:lvl9pPr>
          </a:lstStyle>
          <a:p/>
        </p:txBody>
      </p:sp>
      <p:sp>
        <p:nvSpPr>
          <p:cNvPr id="53" name="Google Shape;53;g6f109084c0_0_45"/>
          <p:cNvSpPr txBox="1"/>
          <p:nvPr>
            <p:ph idx="2" type="body"/>
          </p:nvPr>
        </p:nvSpPr>
        <p:spPr>
          <a:xfrm>
            <a:off x="2589212" y="1598613"/>
            <a:ext cx="3505200" cy="4262400"/>
          </a:xfrm>
          <a:prstGeom prst="rect">
            <a:avLst/>
          </a:prstGeom>
          <a:noFill/>
          <a:ln>
            <a:noFill/>
          </a:ln>
        </p:spPr>
        <p:txBody>
          <a:bodyPr anchorCtr="0" anchor="t" bIns="45700" lIns="91425" spcFirstLastPara="1" rIns="91425" wrap="square" tIns="45700">
            <a:noAutofit/>
          </a:bodyPr>
          <a:lstStyle>
            <a:lvl1pPr indent="-228600" lvl="0" marL="457200" rtl="0" algn="l">
              <a:spcBef>
                <a:spcPts val="1000"/>
              </a:spcBef>
              <a:spcAft>
                <a:spcPts val="0"/>
              </a:spcAft>
              <a:buSzPts val="1400"/>
              <a:buNone/>
              <a:defRPr sz="1400"/>
            </a:lvl1pPr>
            <a:lvl2pPr indent="-228600" lvl="1" marL="914400" rtl="0" algn="l">
              <a:spcBef>
                <a:spcPts val="1000"/>
              </a:spcBef>
              <a:spcAft>
                <a:spcPts val="0"/>
              </a:spcAft>
              <a:buSzPts val="1200"/>
              <a:buNone/>
              <a:defRPr sz="1200"/>
            </a:lvl2pPr>
            <a:lvl3pPr indent="-228600" lvl="2" marL="1371600" rtl="0" algn="l">
              <a:spcBef>
                <a:spcPts val="1000"/>
              </a:spcBef>
              <a:spcAft>
                <a:spcPts val="0"/>
              </a:spcAft>
              <a:buSzPts val="1000"/>
              <a:buNone/>
              <a:defRPr sz="1000"/>
            </a:lvl3pPr>
            <a:lvl4pPr indent="-228600" lvl="3" marL="1828800" rtl="0" algn="l">
              <a:spcBef>
                <a:spcPts val="1000"/>
              </a:spcBef>
              <a:spcAft>
                <a:spcPts val="0"/>
              </a:spcAft>
              <a:buSzPts val="900"/>
              <a:buNone/>
              <a:defRPr sz="900"/>
            </a:lvl4pPr>
            <a:lvl5pPr indent="-228600" lvl="4" marL="2286000" rtl="0" algn="l">
              <a:spcBef>
                <a:spcPts val="1000"/>
              </a:spcBef>
              <a:spcAft>
                <a:spcPts val="0"/>
              </a:spcAft>
              <a:buSzPts val="900"/>
              <a:buNone/>
              <a:defRPr sz="900"/>
            </a:lvl5pPr>
            <a:lvl6pPr indent="-228600" lvl="5" marL="2743200" rtl="0" algn="l">
              <a:spcBef>
                <a:spcPts val="1000"/>
              </a:spcBef>
              <a:spcAft>
                <a:spcPts val="0"/>
              </a:spcAft>
              <a:buSzPts val="900"/>
              <a:buNone/>
              <a:defRPr sz="900"/>
            </a:lvl6pPr>
            <a:lvl7pPr indent="-228600" lvl="6" marL="3200400" rtl="0" algn="l">
              <a:spcBef>
                <a:spcPts val="1000"/>
              </a:spcBef>
              <a:spcAft>
                <a:spcPts val="0"/>
              </a:spcAft>
              <a:buSzPts val="900"/>
              <a:buNone/>
              <a:defRPr sz="900"/>
            </a:lvl7pPr>
            <a:lvl8pPr indent="-228600" lvl="7" marL="3657600" rtl="0" algn="l">
              <a:spcBef>
                <a:spcPts val="1000"/>
              </a:spcBef>
              <a:spcAft>
                <a:spcPts val="0"/>
              </a:spcAft>
              <a:buSzPts val="900"/>
              <a:buNone/>
              <a:defRPr sz="900"/>
            </a:lvl8pPr>
            <a:lvl9pPr indent="-228600" lvl="8" marL="4114800" rtl="0" algn="l">
              <a:spcBef>
                <a:spcPts val="1000"/>
              </a:spcBef>
              <a:spcAft>
                <a:spcPts val="0"/>
              </a:spcAft>
              <a:buSzPts val="900"/>
              <a:buNone/>
              <a:defRPr sz="900"/>
            </a:lvl9pPr>
          </a:lstStyle>
          <a:p/>
        </p:txBody>
      </p:sp>
      <p:sp>
        <p:nvSpPr>
          <p:cNvPr id="54" name="Google Shape;54;g6f109084c0_0_45"/>
          <p:cNvSpPr txBox="1"/>
          <p:nvPr>
            <p:ph idx="10" type="dt"/>
          </p:nvPr>
        </p:nvSpPr>
        <p:spPr>
          <a:xfrm>
            <a:off x="10361612" y="6130437"/>
            <a:ext cx="1146300" cy="370500"/>
          </a:xfrm>
          <a:prstGeom prst="rect">
            <a:avLst/>
          </a:prstGeom>
          <a:noFill/>
          <a:ln>
            <a:noFill/>
          </a:ln>
        </p:spPr>
        <p:txBody>
          <a:bodyPr anchorCtr="0" anchor="ctr" bIns="45700" lIns="91425" spcFirstLastPara="1" rIns="91425" wrap="square" tIns="45700">
            <a:noAutofit/>
          </a:bodyPr>
          <a:lstStyle>
            <a:lvl1pPr lvl="0" rtl="0" algn="r">
              <a:spcBef>
                <a:spcPts val="0"/>
              </a:spcBef>
              <a:spcAft>
                <a:spcPts val="0"/>
              </a:spcAft>
              <a:buSzPts val="1400"/>
              <a:buNone/>
              <a:defRPr/>
            </a:lvl1pPr>
            <a:lvl2pPr lvl="1" rtl="0" algn="l">
              <a:spcBef>
                <a:spcPts val="0"/>
              </a:spcBef>
              <a:spcAft>
                <a:spcPts val="0"/>
              </a:spcAft>
              <a:buSzPts val="1400"/>
              <a:buNone/>
              <a:defRPr/>
            </a:lvl2pPr>
            <a:lvl3pPr lvl="2" rtl="0" algn="l">
              <a:spcBef>
                <a:spcPts val="0"/>
              </a:spcBef>
              <a:spcAft>
                <a:spcPts val="0"/>
              </a:spcAft>
              <a:buSzPts val="1400"/>
              <a:buNone/>
              <a:defRPr/>
            </a:lvl3pPr>
            <a:lvl4pPr lvl="3" rtl="0" algn="l">
              <a:spcBef>
                <a:spcPts val="0"/>
              </a:spcBef>
              <a:spcAft>
                <a:spcPts val="0"/>
              </a:spcAft>
              <a:buSzPts val="1400"/>
              <a:buNone/>
              <a:defRPr/>
            </a:lvl4pPr>
            <a:lvl5pPr lvl="4" rtl="0" algn="l">
              <a:spcBef>
                <a:spcPts val="0"/>
              </a:spcBef>
              <a:spcAft>
                <a:spcPts val="0"/>
              </a:spcAft>
              <a:buSzPts val="1400"/>
              <a:buNone/>
              <a:defRPr/>
            </a:lvl5pPr>
            <a:lvl6pPr lvl="5" rtl="0" algn="l">
              <a:spcBef>
                <a:spcPts val="0"/>
              </a:spcBef>
              <a:spcAft>
                <a:spcPts val="0"/>
              </a:spcAft>
              <a:buSzPts val="1400"/>
              <a:buNone/>
              <a:defRPr/>
            </a:lvl6pPr>
            <a:lvl7pPr lvl="6" rtl="0" algn="l">
              <a:spcBef>
                <a:spcPts val="0"/>
              </a:spcBef>
              <a:spcAft>
                <a:spcPts val="0"/>
              </a:spcAft>
              <a:buSzPts val="1400"/>
              <a:buNone/>
              <a:defRPr/>
            </a:lvl7pPr>
            <a:lvl8pPr lvl="7" rtl="0" algn="l">
              <a:spcBef>
                <a:spcPts val="0"/>
              </a:spcBef>
              <a:spcAft>
                <a:spcPts val="0"/>
              </a:spcAft>
              <a:buSzPts val="1400"/>
              <a:buNone/>
              <a:defRPr/>
            </a:lvl8pPr>
            <a:lvl9pPr lvl="8" rtl="0" algn="l">
              <a:spcBef>
                <a:spcPts val="0"/>
              </a:spcBef>
              <a:spcAft>
                <a:spcPts val="0"/>
              </a:spcAft>
              <a:buSzPts val="1400"/>
              <a:buNone/>
              <a:defRPr/>
            </a:lvl9pPr>
          </a:lstStyle>
          <a:p/>
        </p:txBody>
      </p:sp>
      <p:sp>
        <p:nvSpPr>
          <p:cNvPr id="55" name="Google Shape;55;g6f109084c0_0_45"/>
          <p:cNvSpPr txBox="1"/>
          <p:nvPr>
            <p:ph idx="11" type="ftr"/>
          </p:nvPr>
        </p:nvSpPr>
        <p:spPr>
          <a:xfrm>
            <a:off x="2589212" y="6135808"/>
            <a:ext cx="7620000" cy="365100"/>
          </a:xfrm>
          <a:prstGeom prst="rect">
            <a:avLst/>
          </a:prstGeom>
          <a:noFill/>
          <a:ln>
            <a:noFill/>
          </a:ln>
        </p:spPr>
        <p:txBody>
          <a:bodyPr anchorCtr="0" anchor="ctr" bIns="45700" lIns="91425" spcFirstLastPara="1" rIns="91425" wrap="square" tIns="45700">
            <a:noAutofit/>
          </a:bodyPr>
          <a:lstStyle>
            <a:lvl1pPr lvl="0" rtl="0" algn="l">
              <a:spcBef>
                <a:spcPts val="0"/>
              </a:spcBef>
              <a:spcAft>
                <a:spcPts val="0"/>
              </a:spcAft>
              <a:buSzPts val="1400"/>
              <a:buNone/>
              <a:defRPr/>
            </a:lvl1pPr>
            <a:lvl2pPr lvl="1" rtl="0" algn="l">
              <a:spcBef>
                <a:spcPts val="0"/>
              </a:spcBef>
              <a:spcAft>
                <a:spcPts val="0"/>
              </a:spcAft>
              <a:buSzPts val="1400"/>
              <a:buNone/>
              <a:defRPr/>
            </a:lvl2pPr>
            <a:lvl3pPr lvl="2" rtl="0" algn="l">
              <a:spcBef>
                <a:spcPts val="0"/>
              </a:spcBef>
              <a:spcAft>
                <a:spcPts val="0"/>
              </a:spcAft>
              <a:buSzPts val="1400"/>
              <a:buNone/>
              <a:defRPr/>
            </a:lvl3pPr>
            <a:lvl4pPr lvl="3" rtl="0" algn="l">
              <a:spcBef>
                <a:spcPts val="0"/>
              </a:spcBef>
              <a:spcAft>
                <a:spcPts val="0"/>
              </a:spcAft>
              <a:buSzPts val="1400"/>
              <a:buNone/>
              <a:defRPr/>
            </a:lvl4pPr>
            <a:lvl5pPr lvl="4" rtl="0" algn="l">
              <a:spcBef>
                <a:spcPts val="0"/>
              </a:spcBef>
              <a:spcAft>
                <a:spcPts val="0"/>
              </a:spcAft>
              <a:buSzPts val="1400"/>
              <a:buNone/>
              <a:defRPr/>
            </a:lvl5pPr>
            <a:lvl6pPr lvl="5" rtl="0" algn="l">
              <a:spcBef>
                <a:spcPts val="0"/>
              </a:spcBef>
              <a:spcAft>
                <a:spcPts val="0"/>
              </a:spcAft>
              <a:buSzPts val="1400"/>
              <a:buNone/>
              <a:defRPr/>
            </a:lvl6pPr>
            <a:lvl7pPr lvl="6" rtl="0" algn="l">
              <a:spcBef>
                <a:spcPts val="0"/>
              </a:spcBef>
              <a:spcAft>
                <a:spcPts val="0"/>
              </a:spcAft>
              <a:buSzPts val="1400"/>
              <a:buNone/>
              <a:defRPr/>
            </a:lvl7pPr>
            <a:lvl8pPr lvl="7" rtl="0" algn="l">
              <a:spcBef>
                <a:spcPts val="0"/>
              </a:spcBef>
              <a:spcAft>
                <a:spcPts val="0"/>
              </a:spcAft>
              <a:buSzPts val="1400"/>
              <a:buNone/>
              <a:defRPr/>
            </a:lvl8pPr>
            <a:lvl9pPr lvl="8" rtl="0" algn="l">
              <a:spcBef>
                <a:spcPts val="0"/>
              </a:spcBef>
              <a:spcAft>
                <a:spcPts val="0"/>
              </a:spcAft>
              <a:buSzPts val="1400"/>
              <a:buNone/>
              <a:defRPr/>
            </a:lvl9pPr>
          </a:lstStyle>
          <a:p/>
        </p:txBody>
      </p:sp>
      <p:sp>
        <p:nvSpPr>
          <p:cNvPr id="56" name="Google Shape;56;g6f109084c0_0_45"/>
          <p:cNvSpPr/>
          <p:nvPr/>
        </p:nvSpPr>
        <p:spPr>
          <a:xfrm flipH="1" rot="10800000">
            <a:off x="-4189" y="714372"/>
            <a:ext cx="1588529" cy="507300"/>
          </a:xfrm>
          <a:custGeom>
            <a:rect b="b" l="l" r="r" t="t"/>
            <a:pathLst>
              <a:path extrusionOk="0" h="10000" w="9248">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7" name="Google Shape;57;g6f109084c0_0_45"/>
          <p:cNvSpPr txBox="1"/>
          <p:nvPr>
            <p:ph idx="12" type="sldNum"/>
          </p:nvPr>
        </p:nvSpPr>
        <p:spPr>
          <a:xfrm>
            <a:off x="531812" y="787782"/>
            <a:ext cx="779700" cy="365100"/>
          </a:xfrm>
          <a:prstGeom prst="rect">
            <a:avLst/>
          </a:prstGeom>
          <a:noFill/>
          <a:ln>
            <a:noFill/>
          </a:ln>
        </p:spPr>
        <p:txBody>
          <a:bodyPr anchorCtr="0" anchor="ctr" bIns="45700" lIns="91425" spcFirstLastPara="1" rIns="91425" wrap="square" tIns="45700">
            <a:noAutofit/>
          </a:bodyPr>
          <a:lstStyle>
            <a:lvl1pPr indent="0" lvl="0" marL="0" rtl="0" algn="r">
              <a:spcBef>
                <a:spcPts val="0"/>
              </a:spcBef>
              <a:buNone/>
              <a:defRPr/>
            </a:lvl1pPr>
            <a:lvl2pPr indent="0" lvl="1" marL="0" rtl="0" algn="r">
              <a:spcBef>
                <a:spcPts val="0"/>
              </a:spcBef>
              <a:buNone/>
              <a:defRPr/>
            </a:lvl2pPr>
            <a:lvl3pPr indent="0" lvl="2" marL="0" rtl="0" algn="r">
              <a:spcBef>
                <a:spcPts val="0"/>
              </a:spcBef>
              <a:buNone/>
              <a:defRPr/>
            </a:lvl3pPr>
            <a:lvl4pPr indent="0" lvl="3" marL="0" rtl="0" algn="r">
              <a:spcBef>
                <a:spcPts val="0"/>
              </a:spcBef>
              <a:buNone/>
              <a:defRPr/>
            </a:lvl4pPr>
            <a:lvl5pPr indent="0" lvl="4" marL="0" rtl="0" algn="r">
              <a:spcBef>
                <a:spcPts val="0"/>
              </a:spcBef>
              <a:buNone/>
              <a:defRPr/>
            </a:lvl5pPr>
            <a:lvl6pPr indent="0" lvl="5" marL="0" rtl="0" algn="r">
              <a:spcBef>
                <a:spcPts val="0"/>
              </a:spcBef>
              <a:buNone/>
              <a:defRPr/>
            </a:lvl6pPr>
            <a:lvl7pPr indent="0" lvl="6" marL="0" rtl="0" algn="r">
              <a:spcBef>
                <a:spcPts val="0"/>
              </a:spcBef>
              <a:buNone/>
              <a:defRPr/>
            </a:lvl7pPr>
            <a:lvl8pPr indent="0" lvl="7" marL="0" rtl="0" algn="r">
              <a:spcBef>
                <a:spcPts val="0"/>
              </a:spcBef>
              <a:buNone/>
              <a:defRPr/>
            </a:lvl8pPr>
            <a:lvl9pPr indent="0" lvl="8" marL="0" rtl="0" algn="r">
              <a:spcBef>
                <a:spcPts val="0"/>
              </a:spcBef>
              <a:buNone/>
              <a:defRPr/>
            </a:lvl9pPr>
          </a:lstStyle>
          <a:p>
            <a:pPr indent="0" lvl="0" marL="0" rtl="0" algn="r">
              <a:spcBef>
                <a:spcPts val="0"/>
              </a:spcBef>
              <a:spcAft>
                <a:spcPts val="0"/>
              </a:spcAft>
              <a:buNone/>
            </a:pPr>
            <a:fld id="{00000000-1234-1234-1234-123412341234}" type="slidenum">
              <a:rPr lang="uk-UA"/>
              <a:t>‹#›</a:t>
            </a:fld>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Заголовок і об’єкт" type="obj">
  <p:cSld name="OBJECT">
    <p:spTree>
      <p:nvGrpSpPr>
        <p:cNvPr id="58" name="Shape 58"/>
        <p:cNvGrpSpPr/>
        <p:nvPr/>
      </p:nvGrpSpPr>
      <p:grpSpPr>
        <a:xfrm>
          <a:off x="0" y="0"/>
          <a:ext cx="0" cy="0"/>
          <a:chOff x="0" y="0"/>
          <a:chExt cx="0" cy="0"/>
        </a:xfrm>
      </p:grpSpPr>
      <p:sp>
        <p:nvSpPr>
          <p:cNvPr id="59" name="Google Shape;59;g6f109084c0_0_53"/>
          <p:cNvSpPr txBox="1"/>
          <p:nvPr>
            <p:ph type="title"/>
          </p:nvPr>
        </p:nvSpPr>
        <p:spPr>
          <a:xfrm>
            <a:off x="2592925" y="624110"/>
            <a:ext cx="8911800" cy="1281000"/>
          </a:xfrm>
          <a:prstGeom prst="rect">
            <a:avLst/>
          </a:prstGeom>
          <a:noFill/>
          <a:ln>
            <a:noFill/>
          </a:ln>
        </p:spPr>
        <p:txBody>
          <a:bodyPr anchorCtr="0" anchor="t" bIns="45700" lIns="91425" spcFirstLastPara="1" rIns="91425" wrap="square" tIns="45700">
            <a:noAutofit/>
          </a:bodyPr>
          <a:lstStyle>
            <a:lvl1pPr lvl="0" rtl="0" algn="l">
              <a:spcBef>
                <a:spcPts val="0"/>
              </a:spcBef>
              <a:spcAft>
                <a:spcPts val="0"/>
              </a:spcAft>
              <a:buClr>
                <a:srgbClr val="262626"/>
              </a:buClr>
              <a:buSzPts val="1800"/>
              <a:buNone/>
              <a:defRPr/>
            </a:lvl1pPr>
            <a:lvl2pPr lvl="1" rtl="0" algn="l">
              <a:spcBef>
                <a:spcPts val="0"/>
              </a:spcBef>
              <a:spcAft>
                <a:spcPts val="0"/>
              </a:spcAft>
              <a:buSzPts val="3700"/>
              <a:buNone/>
              <a:defRPr/>
            </a:lvl2pPr>
            <a:lvl3pPr lvl="2" rtl="0" algn="l">
              <a:spcBef>
                <a:spcPts val="0"/>
              </a:spcBef>
              <a:spcAft>
                <a:spcPts val="0"/>
              </a:spcAft>
              <a:buSzPts val="3700"/>
              <a:buNone/>
              <a:defRPr/>
            </a:lvl3pPr>
            <a:lvl4pPr lvl="3" rtl="0" algn="l">
              <a:spcBef>
                <a:spcPts val="0"/>
              </a:spcBef>
              <a:spcAft>
                <a:spcPts val="0"/>
              </a:spcAft>
              <a:buSzPts val="3700"/>
              <a:buNone/>
              <a:defRPr/>
            </a:lvl4pPr>
            <a:lvl5pPr lvl="4" rtl="0" algn="l">
              <a:spcBef>
                <a:spcPts val="0"/>
              </a:spcBef>
              <a:spcAft>
                <a:spcPts val="0"/>
              </a:spcAft>
              <a:buSzPts val="3700"/>
              <a:buNone/>
              <a:defRPr/>
            </a:lvl5pPr>
            <a:lvl6pPr lvl="5" rtl="0" algn="l">
              <a:spcBef>
                <a:spcPts val="0"/>
              </a:spcBef>
              <a:spcAft>
                <a:spcPts val="0"/>
              </a:spcAft>
              <a:buSzPts val="3700"/>
              <a:buNone/>
              <a:defRPr/>
            </a:lvl6pPr>
            <a:lvl7pPr lvl="6" rtl="0" algn="l">
              <a:spcBef>
                <a:spcPts val="0"/>
              </a:spcBef>
              <a:spcAft>
                <a:spcPts val="0"/>
              </a:spcAft>
              <a:buSzPts val="3700"/>
              <a:buNone/>
              <a:defRPr/>
            </a:lvl7pPr>
            <a:lvl8pPr lvl="7" rtl="0" algn="l">
              <a:spcBef>
                <a:spcPts val="0"/>
              </a:spcBef>
              <a:spcAft>
                <a:spcPts val="0"/>
              </a:spcAft>
              <a:buSzPts val="3700"/>
              <a:buNone/>
              <a:defRPr/>
            </a:lvl8pPr>
            <a:lvl9pPr lvl="8" rtl="0" algn="l">
              <a:spcBef>
                <a:spcPts val="0"/>
              </a:spcBef>
              <a:spcAft>
                <a:spcPts val="0"/>
              </a:spcAft>
              <a:buSzPts val="3700"/>
              <a:buNone/>
              <a:defRPr/>
            </a:lvl9pPr>
          </a:lstStyle>
          <a:p/>
        </p:txBody>
      </p:sp>
      <p:sp>
        <p:nvSpPr>
          <p:cNvPr id="60" name="Google Shape;60;g6f109084c0_0_53"/>
          <p:cNvSpPr txBox="1"/>
          <p:nvPr>
            <p:ph idx="1" type="body"/>
          </p:nvPr>
        </p:nvSpPr>
        <p:spPr>
          <a:xfrm>
            <a:off x="2589212" y="2133600"/>
            <a:ext cx="8915400" cy="3777600"/>
          </a:xfrm>
          <a:prstGeom prst="rect">
            <a:avLst/>
          </a:prstGeom>
          <a:noFill/>
          <a:ln>
            <a:noFill/>
          </a:ln>
        </p:spPr>
        <p:txBody>
          <a:bodyPr anchorCtr="0" anchor="t" bIns="45700" lIns="91425" spcFirstLastPara="1" rIns="91425" wrap="square" tIns="45700">
            <a:noAutofit/>
          </a:bodyPr>
          <a:lstStyle>
            <a:lvl1pPr indent="-342900" lvl="0" marL="457200" rtl="0" algn="l">
              <a:spcBef>
                <a:spcPts val="1000"/>
              </a:spcBef>
              <a:spcAft>
                <a:spcPts val="0"/>
              </a:spcAft>
              <a:buSzPts val="1800"/>
              <a:buChar char="●"/>
              <a:defRPr/>
            </a:lvl1pPr>
            <a:lvl2pPr indent="-342900" lvl="1" marL="914400" rtl="0" algn="l">
              <a:spcBef>
                <a:spcPts val="1000"/>
              </a:spcBef>
              <a:spcAft>
                <a:spcPts val="0"/>
              </a:spcAft>
              <a:buSzPts val="1800"/>
              <a:buChar char="○"/>
              <a:defRPr/>
            </a:lvl2pPr>
            <a:lvl3pPr indent="-342900" lvl="2" marL="1371600" rtl="0" algn="l">
              <a:spcBef>
                <a:spcPts val="1000"/>
              </a:spcBef>
              <a:spcAft>
                <a:spcPts val="0"/>
              </a:spcAft>
              <a:buSzPts val="1800"/>
              <a:buChar char="■"/>
              <a:defRPr/>
            </a:lvl3pPr>
            <a:lvl4pPr indent="-342900" lvl="3" marL="1828800" rtl="0" algn="l">
              <a:spcBef>
                <a:spcPts val="1000"/>
              </a:spcBef>
              <a:spcAft>
                <a:spcPts val="0"/>
              </a:spcAft>
              <a:buSzPts val="1800"/>
              <a:buChar char="●"/>
              <a:defRPr/>
            </a:lvl4pPr>
            <a:lvl5pPr indent="-342900" lvl="4" marL="2286000" rtl="0" algn="l">
              <a:spcBef>
                <a:spcPts val="1000"/>
              </a:spcBef>
              <a:spcAft>
                <a:spcPts val="0"/>
              </a:spcAft>
              <a:buSzPts val="1800"/>
              <a:buChar char="○"/>
              <a:defRPr/>
            </a:lvl5pPr>
            <a:lvl6pPr indent="-342900" lvl="5" marL="2743200" rtl="0" algn="l">
              <a:spcBef>
                <a:spcPts val="1000"/>
              </a:spcBef>
              <a:spcAft>
                <a:spcPts val="0"/>
              </a:spcAft>
              <a:buSzPts val="1800"/>
              <a:buChar char="■"/>
              <a:defRPr/>
            </a:lvl6pPr>
            <a:lvl7pPr indent="-342900" lvl="6" marL="3200400" rtl="0" algn="l">
              <a:spcBef>
                <a:spcPts val="1000"/>
              </a:spcBef>
              <a:spcAft>
                <a:spcPts val="0"/>
              </a:spcAft>
              <a:buSzPts val="1800"/>
              <a:buChar char="●"/>
              <a:defRPr/>
            </a:lvl7pPr>
            <a:lvl8pPr indent="-342900" lvl="7" marL="3657600" rtl="0" algn="l">
              <a:spcBef>
                <a:spcPts val="1000"/>
              </a:spcBef>
              <a:spcAft>
                <a:spcPts val="0"/>
              </a:spcAft>
              <a:buSzPts val="1800"/>
              <a:buChar char="○"/>
              <a:defRPr/>
            </a:lvl8pPr>
            <a:lvl9pPr indent="-342900" lvl="8" marL="4114800" rtl="0" algn="l">
              <a:spcBef>
                <a:spcPts val="1000"/>
              </a:spcBef>
              <a:spcAft>
                <a:spcPts val="0"/>
              </a:spcAft>
              <a:buSzPts val="1800"/>
              <a:buChar char="■"/>
              <a:defRPr/>
            </a:lvl9pPr>
          </a:lstStyle>
          <a:p/>
        </p:txBody>
      </p:sp>
      <p:sp>
        <p:nvSpPr>
          <p:cNvPr id="61" name="Google Shape;61;g6f109084c0_0_53"/>
          <p:cNvSpPr txBox="1"/>
          <p:nvPr>
            <p:ph idx="10" type="dt"/>
          </p:nvPr>
        </p:nvSpPr>
        <p:spPr>
          <a:xfrm>
            <a:off x="10361612" y="6130437"/>
            <a:ext cx="1146300" cy="370500"/>
          </a:xfrm>
          <a:prstGeom prst="rect">
            <a:avLst/>
          </a:prstGeom>
          <a:noFill/>
          <a:ln>
            <a:noFill/>
          </a:ln>
        </p:spPr>
        <p:txBody>
          <a:bodyPr anchorCtr="0" anchor="ctr" bIns="45700" lIns="91425" spcFirstLastPara="1" rIns="91425" wrap="square" tIns="45700">
            <a:noAutofit/>
          </a:bodyPr>
          <a:lstStyle>
            <a:lvl1pPr lvl="0" rtl="0" algn="r">
              <a:spcBef>
                <a:spcPts val="0"/>
              </a:spcBef>
              <a:spcAft>
                <a:spcPts val="0"/>
              </a:spcAft>
              <a:buSzPts val="1400"/>
              <a:buNone/>
              <a:defRPr/>
            </a:lvl1pPr>
            <a:lvl2pPr lvl="1" rtl="0" algn="l">
              <a:spcBef>
                <a:spcPts val="0"/>
              </a:spcBef>
              <a:spcAft>
                <a:spcPts val="0"/>
              </a:spcAft>
              <a:buSzPts val="1400"/>
              <a:buNone/>
              <a:defRPr/>
            </a:lvl2pPr>
            <a:lvl3pPr lvl="2" rtl="0" algn="l">
              <a:spcBef>
                <a:spcPts val="0"/>
              </a:spcBef>
              <a:spcAft>
                <a:spcPts val="0"/>
              </a:spcAft>
              <a:buSzPts val="1400"/>
              <a:buNone/>
              <a:defRPr/>
            </a:lvl3pPr>
            <a:lvl4pPr lvl="3" rtl="0" algn="l">
              <a:spcBef>
                <a:spcPts val="0"/>
              </a:spcBef>
              <a:spcAft>
                <a:spcPts val="0"/>
              </a:spcAft>
              <a:buSzPts val="1400"/>
              <a:buNone/>
              <a:defRPr/>
            </a:lvl4pPr>
            <a:lvl5pPr lvl="4" rtl="0" algn="l">
              <a:spcBef>
                <a:spcPts val="0"/>
              </a:spcBef>
              <a:spcAft>
                <a:spcPts val="0"/>
              </a:spcAft>
              <a:buSzPts val="1400"/>
              <a:buNone/>
              <a:defRPr/>
            </a:lvl5pPr>
            <a:lvl6pPr lvl="5" rtl="0" algn="l">
              <a:spcBef>
                <a:spcPts val="0"/>
              </a:spcBef>
              <a:spcAft>
                <a:spcPts val="0"/>
              </a:spcAft>
              <a:buSzPts val="1400"/>
              <a:buNone/>
              <a:defRPr/>
            </a:lvl6pPr>
            <a:lvl7pPr lvl="6" rtl="0" algn="l">
              <a:spcBef>
                <a:spcPts val="0"/>
              </a:spcBef>
              <a:spcAft>
                <a:spcPts val="0"/>
              </a:spcAft>
              <a:buSzPts val="1400"/>
              <a:buNone/>
              <a:defRPr/>
            </a:lvl7pPr>
            <a:lvl8pPr lvl="7" rtl="0" algn="l">
              <a:spcBef>
                <a:spcPts val="0"/>
              </a:spcBef>
              <a:spcAft>
                <a:spcPts val="0"/>
              </a:spcAft>
              <a:buSzPts val="1400"/>
              <a:buNone/>
              <a:defRPr/>
            </a:lvl8pPr>
            <a:lvl9pPr lvl="8" rtl="0" algn="l">
              <a:spcBef>
                <a:spcPts val="0"/>
              </a:spcBef>
              <a:spcAft>
                <a:spcPts val="0"/>
              </a:spcAft>
              <a:buSzPts val="1400"/>
              <a:buNone/>
              <a:defRPr/>
            </a:lvl9pPr>
          </a:lstStyle>
          <a:p/>
        </p:txBody>
      </p:sp>
      <p:sp>
        <p:nvSpPr>
          <p:cNvPr id="62" name="Google Shape;62;g6f109084c0_0_53"/>
          <p:cNvSpPr txBox="1"/>
          <p:nvPr>
            <p:ph idx="11" type="ftr"/>
          </p:nvPr>
        </p:nvSpPr>
        <p:spPr>
          <a:xfrm>
            <a:off x="2589212" y="6135808"/>
            <a:ext cx="7620000" cy="365100"/>
          </a:xfrm>
          <a:prstGeom prst="rect">
            <a:avLst/>
          </a:prstGeom>
          <a:noFill/>
          <a:ln>
            <a:noFill/>
          </a:ln>
        </p:spPr>
        <p:txBody>
          <a:bodyPr anchorCtr="0" anchor="ctr" bIns="45700" lIns="91425" spcFirstLastPara="1" rIns="91425" wrap="square" tIns="45700">
            <a:noAutofit/>
          </a:bodyPr>
          <a:lstStyle>
            <a:lvl1pPr lvl="0" rtl="0" algn="l">
              <a:spcBef>
                <a:spcPts val="0"/>
              </a:spcBef>
              <a:spcAft>
                <a:spcPts val="0"/>
              </a:spcAft>
              <a:buSzPts val="1400"/>
              <a:buNone/>
              <a:defRPr/>
            </a:lvl1pPr>
            <a:lvl2pPr lvl="1" rtl="0" algn="l">
              <a:spcBef>
                <a:spcPts val="0"/>
              </a:spcBef>
              <a:spcAft>
                <a:spcPts val="0"/>
              </a:spcAft>
              <a:buSzPts val="1400"/>
              <a:buNone/>
              <a:defRPr/>
            </a:lvl2pPr>
            <a:lvl3pPr lvl="2" rtl="0" algn="l">
              <a:spcBef>
                <a:spcPts val="0"/>
              </a:spcBef>
              <a:spcAft>
                <a:spcPts val="0"/>
              </a:spcAft>
              <a:buSzPts val="1400"/>
              <a:buNone/>
              <a:defRPr/>
            </a:lvl3pPr>
            <a:lvl4pPr lvl="3" rtl="0" algn="l">
              <a:spcBef>
                <a:spcPts val="0"/>
              </a:spcBef>
              <a:spcAft>
                <a:spcPts val="0"/>
              </a:spcAft>
              <a:buSzPts val="1400"/>
              <a:buNone/>
              <a:defRPr/>
            </a:lvl4pPr>
            <a:lvl5pPr lvl="4" rtl="0" algn="l">
              <a:spcBef>
                <a:spcPts val="0"/>
              </a:spcBef>
              <a:spcAft>
                <a:spcPts val="0"/>
              </a:spcAft>
              <a:buSzPts val="1400"/>
              <a:buNone/>
              <a:defRPr/>
            </a:lvl5pPr>
            <a:lvl6pPr lvl="5" rtl="0" algn="l">
              <a:spcBef>
                <a:spcPts val="0"/>
              </a:spcBef>
              <a:spcAft>
                <a:spcPts val="0"/>
              </a:spcAft>
              <a:buSzPts val="1400"/>
              <a:buNone/>
              <a:defRPr/>
            </a:lvl6pPr>
            <a:lvl7pPr lvl="6" rtl="0" algn="l">
              <a:spcBef>
                <a:spcPts val="0"/>
              </a:spcBef>
              <a:spcAft>
                <a:spcPts val="0"/>
              </a:spcAft>
              <a:buSzPts val="1400"/>
              <a:buNone/>
              <a:defRPr/>
            </a:lvl7pPr>
            <a:lvl8pPr lvl="7" rtl="0" algn="l">
              <a:spcBef>
                <a:spcPts val="0"/>
              </a:spcBef>
              <a:spcAft>
                <a:spcPts val="0"/>
              </a:spcAft>
              <a:buSzPts val="1400"/>
              <a:buNone/>
              <a:defRPr/>
            </a:lvl8pPr>
            <a:lvl9pPr lvl="8" rtl="0" algn="l">
              <a:spcBef>
                <a:spcPts val="0"/>
              </a:spcBef>
              <a:spcAft>
                <a:spcPts val="0"/>
              </a:spcAft>
              <a:buSzPts val="1400"/>
              <a:buNone/>
              <a:defRPr/>
            </a:lvl9pPr>
          </a:lstStyle>
          <a:p/>
        </p:txBody>
      </p:sp>
      <p:sp>
        <p:nvSpPr>
          <p:cNvPr id="63" name="Google Shape;63;g6f109084c0_0_53"/>
          <p:cNvSpPr/>
          <p:nvPr/>
        </p:nvSpPr>
        <p:spPr>
          <a:xfrm flipH="1" rot="10800000">
            <a:off x="-4189" y="714372"/>
            <a:ext cx="1588529" cy="507300"/>
          </a:xfrm>
          <a:custGeom>
            <a:rect b="b" l="l" r="r" t="t"/>
            <a:pathLst>
              <a:path extrusionOk="0" h="10000" w="9248">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4" name="Google Shape;64;g6f109084c0_0_53"/>
          <p:cNvSpPr txBox="1"/>
          <p:nvPr>
            <p:ph idx="12" type="sldNum"/>
          </p:nvPr>
        </p:nvSpPr>
        <p:spPr>
          <a:xfrm>
            <a:off x="531812" y="787782"/>
            <a:ext cx="779700" cy="365100"/>
          </a:xfrm>
          <a:prstGeom prst="rect">
            <a:avLst/>
          </a:prstGeom>
          <a:noFill/>
          <a:ln>
            <a:noFill/>
          </a:ln>
        </p:spPr>
        <p:txBody>
          <a:bodyPr anchorCtr="0" anchor="ctr" bIns="45700" lIns="91425" spcFirstLastPara="1" rIns="91425" wrap="square" tIns="45700">
            <a:noAutofit/>
          </a:bodyPr>
          <a:lstStyle>
            <a:lvl1pPr indent="0" lvl="0" marL="0" rtl="0" algn="r">
              <a:spcBef>
                <a:spcPts val="0"/>
              </a:spcBef>
              <a:buNone/>
              <a:defRPr/>
            </a:lvl1pPr>
            <a:lvl2pPr indent="0" lvl="1" marL="0" rtl="0" algn="r">
              <a:spcBef>
                <a:spcPts val="0"/>
              </a:spcBef>
              <a:buNone/>
              <a:defRPr/>
            </a:lvl2pPr>
            <a:lvl3pPr indent="0" lvl="2" marL="0" rtl="0" algn="r">
              <a:spcBef>
                <a:spcPts val="0"/>
              </a:spcBef>
              <a:buNone/>
              <a:defRPr/>
            </a:lvl3pPr>
            <a:lvl4pPr indent="0" lvl="3" marL="0" rtl="0" algn="r">
              <a:spcBef>
                <a:spcPts val="0"/>
              </a:spcBef>
              <a:buNone/>
              <a:defRPr/>
            </a:lvl4pPr>
            <a:lvl5pPr indent="0" lvl="4" marL="0" rtl="0" algn="r">
              <a:spcBef>
                <a:spcPts val="0"/>
              </a:spcBef>
              <a:buNone/>
              <a:defRPr/>
            </a:lvl5pPr>
            <a:lvl6pPr indent="0" lvl="5" marL="0" rtl="0" algn="r">
              <a:spcBef>
                <a:spcPts val="0"/>
              </a:spcBef>
              <a:buNone/>
              <a:defRPr/>
            </a:lvl6pPr>
            <a:lvl7pPr indent="0" lvl="6" marL="0" rtl="0" algn="r">
              <a:spcBef>
                <a:spcPts val="0"/>
              </a:spcBef>
              <a:buNone/>
              <a:defRPr/>
            </a:lvl7pPr>
            <a:lvl8pPr indent="0" lvl="7" marL="0" rtl="0" algn="r">
              <a:spcBef>
                <a:spcPts val="0"/>
              </a:spcBef>
              <a:buNone/>
              <a:defRPr/>
            </a:lvl8pPr>
            <a:lvl9pPr indent="0" lvl="8" marL="0" rtl="0" algn="r">
              <a:spcBef>
                <a:spcPts val="0"/>
              </a:spcBef>
              <a:buNone/>
              <a:defRPr/>
            </a:lvl9pPr>
          </a:lstStyle>
          <a:p>
            <a:pPr indent="0" lvl="0" marL="0" rtl="0" algn="r">
              <a:spcBef>
                <a:spcPts val="0"/>
              </a:spcBef>
              <a:spcAft>
                <a:spcPts val="0"/>
              </a:spcAft>
              <a:buNone/>
            </a:pPr>
            <a:fld id="{00000000-1234-1234-1234-123412341234}" type="slidenum">
              <a:rPr lang="uk-UA"/>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header" type="secHead">
  <p:cSld name="SECTION_HEADER">
    <p:spTree>
      <p:nvGrpSpPr>
        <p:cNvPr id="13" name="Shape 13"/>
        <p:cNvGrpSpPr/>
        <p:nvPr/>
      </p:nvGrpSpPr>
      <p:grpSpPr>
        <a:xfrm>
          <a:off x="0" y="0"/>
          <a:ext cx="0" cy="0"/>
          <a:chOff x="0" y="0"/>
          <a:chExt cx="0" cy="0"/>
        </a:xfrm>
      </p:grpSpPr>
      <p:sp>
        <p:nvSpPr>
          <p:cNvPr id="14" name="Google Shape;14;g6f109084c0_0_8"/>
          <p:cNvSpPr txBox="1"/>
          <p:nvPr>
            <p:ph type="title"/>
          </p:nvPr>
        </p:nvSpPr>
        <p:spPr>
          <a:xfrm>
            <a:off x="415600" y="2867800"/>
            <a:ext cx="11360700" cy="1122300"/>
          </a:xfrm>
          <a:prstGeom prst="rect">
            <a:avLst/>
          </a:prstGeom>
        </p:spPr>
        <p:txBody>
          <a:bodyPr anchorCtr="0" anchor="ctr" bIns="121900" lIns="121900" spcFirstLastPara="1" rIns="121900" wrap="square" tIns="121900">
            <a:noAutofit/>
          </a:bodyPr>
          <a:lstStyle>
            <a:lvl1pPr lvl="0" algn="ctr">
              <a:spcBef>
                <a:spcPts val="0"/>
              </a:spcBef>
              <a:spcAft>
                <a:spcPts val="0"/>
              </a:spcAft>
              <a:buSzPts val="4800"/>
              <a:buNone/>
              <a:defRPr sz="4800"/>
            </a:lvl1pPr>
            <a:lvl2pPr lvl="1" algn="ctr">
              <a:spcBef>
                <a:spcPts val="0"/>
              </a:spcBef>
              <a:spcAft>
                <a:spcPts val="0"/>
              </a:spcAft>
              <a:buSzPts val="4800"/>
              <a:buNone/>
              <a:defRPr sz="4800"/>
            </a:lvl2pPr>
            <a:lvl3pPr lvl="2" algn="ctr">
              <a:spcBef>
                <a:spcPts val="0"/>
              </a:spcBef>
              <a:spcAft>
                <a:spcPts val="0"/>
              </a:spcAft>
              <a:buSzPts val="4800"/>
              <a:buNone/>
              <a:defRPr sz="4800"/>
            </a:lvl3pPr>
            <a:lvl4pPr lvl="3" algn="ctr">
              <a:spcBef>
                <a:spcPts val="0"/>
              </a:spcBef>
              <a:spcAft>
                <a:spcPts val="0"/>
              </a:spcAft>
              <a:buSzPts val="4800"/>
              <a:buNone/>
              <a:defRPr sz="4800"/>
            </a:lvl4pPr>
            <a:lvl5pPr lvl="4" algn="ctr">
              <a:spcBef>
                <a:spcPts val="0"/>
              </a:spcBef>
              <a:spcAft>
                <a:spcPts val="0"/>
              </a:spcAft>
              <a:buSzPts val="4800"/>
              <a:buNone/>
              <a:defRPr sz="4800"/>
            </a:lvl5pPr>
            <a:lvl6pPr lvl="5" algn="ctr">
              <a:spcBef>
                <a:spcPts val="0"/>
              </a:spcBef>
              <a:spcAft>
                <a:spcPts val="0"/>
              </a:spcAft>
              <a:buSzPts val="4800"/>
              <a:buNone/>
              <a:defRPr sz="4800"/>
            </a:lvl6pPr>
            <a:lvl7pPr lvl="6" algn="ctr">
              <a:spcBef>
                <a:spcPts val="0"/>
              </a:spcBef>
              <a:spcAft>
                <a:spcPts val="0"/>
              </a:spcAft>
              <a:buSzPts val="4800"/>
              <a:buNone/>
              <a:defRPr sz="4800"/>
            </a:lvl7pPr>
            <a:lvl8pPr lvl="7" algn="ctr">
              <a:spcBef>
                <a:spcPts val="0"/>
              </a:spcBef>
              <a:spcAft>
                <a:spcPts val="0"/>
              </a:spcAft>
              <a:buSzPts val="4800"/>
              <a:buNone/>
              <a:defRPr sz="4800"/>
            </a:lvl8pPr>
            <a:lvl9pPr lvl="8" algn="ctr">
              <a:spcBef>
                <a:spcPts val="0"/>
              </a:spcBef>
              <a:spcAft>
                <a:spcPts val="0"/>
              </a:spcAft>
              <a:buSzPts val="4800"/>
              <a:buNone/>
              <a:defRPr sz="4800"/>
            </a:lvl9pPr>
          </a:lstStyle>
          <a:p/>
        </p:txBody>
      </p:sp>
      <p:sp>
        <p:nvSpPr>
          <p:cNvPr id="15" name="Google Shape;15;g6f109084c0_0_8"/>
          <p:cNvSpPr txBox="1"/>
          <p:nvPr>
            <p:ph idx="12" type="sldNum"/>
          </p:nvPr>
        </p:nvSpPr>
        <p:spPr>
          <a:xfrm>
            <a:off x="11296610" y="6217622"/>
            <a:ext cx="731700" cy="524700"/>
          </a:xfrm>
          <a:prstGeom prst="rect">
            <a:avLst/>
          </a:prstGeom>
        </p:spPr>
        <p:txBody>
          <a:bodyPr anchorCtr="0" anchor="ctr" bIns="121900" lIns="121900" spcFirstLastPara="1" rIns="121900" wrap="square" tIns="12190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uk-UA"/>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body" type="tx">
  <p:cSld name="TITLE_AND_BODY">
    <p:spTree>
      <p:nvGrpSpPr>
        <p:cNvPr id="16" name="Shape 16"/>
        <p:cNvGrpSpPr/>
        <p:nvPr/>
      </p:nvGrpSpPr>
      <p:grpSpPr>
        <a:xfrm>
          <a:off x="0" y="0"/>
          <a:ext cx="0" cy="0"/>
          <a:chOff x="0" y="0"/>
          <a:chExt cx="0" cy="0"/>
        </a:xfrm>
      </p:grpSpPr>
      <p:sp>
        <p:nvSpPr>
          <p:cNvPr id="17" name="Google Shape;17;g6f109084c0_0_11"/>
          <p:cNvSpPr txBox="1"/>
          <p:nvPr>
            <p:ph type="title"/>
          </p:nvPr>
        </p:nvSpPr>
        <p:spPr>
          <a:xfrm>
            <a:off x="415600" y="593367"/>
            <a:ext cx="11360700" cy="763500"/>
          </a:xfrm>
          <a:prstGeom prst="rect">
            <a:avLst/>
          </a:prstGeom>
        </p:spPr>
        <p:txBody>
          <a:bodyPr anchorCtr="0" anchor="t" bIns="121900" lIns="121900" spcFirstLastPara="1" rIns="121900" wrap="square" tIns="121900">
            <a:noAutofit/>
          </a:bodyPr>
          <a:lstStyle>
            <a:lvl1pPr lvl="0">
              <a:spcBef>
                <a:spcPts val="0"/>
              </a:spcBef>
              <a:spcAft>
                <a:spcPts val="0"/>
              </a:spcAft>
              <a:buSzPts val="3700"/>
              <a:buNone/>
              <a:defRPr/>
            </a:lvl1pPr>
            <a:lvl2pPr lvl="1">
              <a:spcBef>
                <a:spcPts val="0"/>
              </a:spcBef>
              <a:spcAft>
                <a:spcPts val="0"/>
              </a:spcAft>
              <a:buSzPts val="3700"/>
              <a:buNone/>
              <a:defRPr/>
            </a:lvl2pPr>
            <a:lvl3pPr lvl="2">
              <a:spcBef>
                <a:spcPts val="0"/>
              </a:spcBef>
              <a:spcAft>
                <a:spcPts val="0"/>
              </a:spcAft>
              <a:buSzPts val="3700"/>
              <a:buNone/>
              <a:defRPr/>
            </a:lvl3pPr>
            <a:lvl4pPr lvl="3">
              <a:spcBef>
                <a:spcPts val="0"/>
              </a:spcBef>
              <a:spcAft>
                <a:spcPts val="0"/>
              </a:spcAft>
              <a:buSzPts val="3700"/>
              <a:buNone/>
              <a:defRPr/>
            </a:lvl4pPr>
            <a:lvl5pPr lvl="4">
              <a:spcBef>
                <a:spcPts val="0"/>
              </a:spcBef>
              <a:spcAft>
                <a:spcPts val="0"/>
              </a:spcAft>
              <a:buSzPts val="3700"/>
              <a:buNone/>
              <a:defRPr/>
            </a:lvl5pPr>
            <a:lvl6pPr lvl="5">
              <a:spcBef>
                <a:spcPts val="0"/>
              </a:spcBef>
              <a:spcAft>
                <a:spcPts val="0"/>
              </a:spcAft>
              <a:buSzPts val="3700"/>
              <a:buNone/>
              <a:defRPr/>
            </a:lvl6pPr>
            <a:lvl7pPr lvl="6">
              <a:spcBef>
                <a:spcPts val="0"/>
              </a:spcBef>
              <a:spcAft>
                <a:spcPts val="0"/>
              </a:spcAft>
              <a:buSzPts val="3700"/>
              <a:buNone/>
              <a:defRPr/>
            </a:lvl7pPr>
            <a:lvl8pPr lvl="7">
              <a:spcBef>
                <a:spcPts val="0"/>
              </a:spcBef>
              <a:spcAft>
                <a:spcPts val="0"/>
              </a:spcAft>
              <a:buSzPts val="3700"/>
              <a:buNone/>
              <a:defRPr/>
            </a:lvl8pPr>
            <a:lvl9pPr lvl="8">
              <a:spcBef>
                <a:spcPts val="0"/>
              </a:spcBef>
              <a:spcAft>
                <a:spcPts val="0"/>
              </a:spcAft>
              <a:buSzPts val="3700"/>
              <a:buNone/>
              <a:defRPr/>
            </a:lvl9pPr>
          </a:lstStyle>
          <a:p/>
        </p:txBody>
      </p:sp>
      <p:sp>
        <p:nvSpPr>
          <p:cNvPr id="18" name="Google Shape;18;g6f109084c0_0_11"/>
          <p:cNvSpPr txBox="1"/>
          <p:nvPr>
            <p:ph idx="1" type="body"/>
          </p:nvPr>
        </p:nvSpPr>
        <p:spPr>
          <a:xfrm>
            <a:off x="415600" y="1536633"/>
            <a:ext cx="11360700" cy="4555200"/>
          </a:xfrm>
          <a:prstGeom prst="rect">
            <a:avLst/>
          </a:prstGeom>
        </p:spPr>
        <p:txBody>
          <a:bodyPr anchorCtr="0" anchor="t" bIns="121900" lIns="121900" spcFirstLastPara="1" rIns="121900" wrap="square" tIns="121900">
            <a:noAutofit/>
          </a:bodyPr>
          <a:lstStyle>
            <a:lvl1pPr indent="-381000" lvl="0" marL="457200">
              <a:spcBef>
                <a:spcPts val="0"/>
              </a:spcBef>
              <a:spcAft>
                <a:spcPts val="0"/>
              </a:spcAft>
              <a:buSzPts val="2400"/>
              <a:buChar char="●"/>
              <a:defRPr/>
            </a:lvl1pPr>
            <a:lvl2pPr indent="-349250" lvl="1" marL="914400">
              <a:spcBef>
                <a:spcPts val="2100"/>
              </a:spcBef>
              <a:spcAft>
                <a:spcPts val="0"/>
              </a:spcAft>
              <a:buSzPts val="1900"/>
              <a:buChar char="○"/>
              <a:defRPr/>
            </a:lvl2pPr>
            <a:lvl3pPr indent="-349250" lvl="2" marL="1371600">
              <a:spcBef>
                <a:spcPts val="2100"/>
              </a:spcBef>
              <a:spcAft>
                <a:spcPts val="0"/>
              </a:spcAft>
              <a:buSzPts val="1900"/>
              <a:buChar char="■"/>
              <a:defRPr/>
            </a:lvl3pPr>
            <a:lvl4pPr indent="-349250" lvl="3" marL="1828800">
              <a:spcBef>
                <a:spcPts val="2100"/>
              </a:spcBef>
              <a:spcAft>
                <a:spcPts val="0"/>
              </a:spcAft>
              <a:buSzPts val="1900"/>
              <a:buChar char="●"/>
              <a:defRPr/>
            </a:lvl4pPr>
            <a:lvl5pPr indent="-349250" lvl="4" marL="2286000">
              <a:spcBef>
                <a:spcPts val="2100"/>
              </a:spcBef>
              <a:spcAft>
                <a:spcPts val="0"/>
              </a:spcAft>
              <a:buSzPts val="1900"/>
              <a:buChar char="○"/>
              <a:defRPr/>
            </a:lvl5pPr>
            <a:lvl6pPr indent="-349250" lvl="5" marL="2743200">
              <a:spcBef>
                <a:spcPts val="2100"/>
              </a:spcBef>
              <a:spcAft>
                <a:spcPts val="0"/>
              </a:spcAft>
              <a:buSzPts val="1900"/>
              <a:buChar char="■"/>
              <a:defRPr/>
            </a:lvl6pPr>
            <a:lvl7pPr indent="-349250" lvl="6" marL="3200400">
              <a:spcBef>
                <a:spcPts val="2100"/>
              </a:spcBef>
              <a:spcAft>
                <a:spcPts val="0"/>
              </a:spcAft>
              <a:buSzPts val="1900"/>
              <a:buChar char="●"/>
              <a:defRPr/>
            </a:lvl7pPr>
            <a:lvl8pPr indent="-349250" lvl="7" marL="3657600">
              <a:spcBef>
                <a:spcPts val="2100"/>
              </a:spcBef>
              <a:spcAft>
                <a:spcPts val="0"/>
              </a:spcAft>
              <a:buSzPts val="1900"/>
              <a:buChar char="○"/>
              <a:defRPr/>
            </a:lvl8pPr>
            <a:lvl9pPr indent="-349250" lvl="8" marL="4114800">
              <a:spcBef>
                <a:spcPts val="2100"/>
              </a:spcBef>
              <a:spcAft>
                <a:spcPts val="2100"/>
              </a:spcAft>
              <a:buSzPts val="1900"/>
              <a:buChar char="■"/>
              <a:defRPr/>
            </a:lvl9pPr>
          </a:lstStyle>
          <a:p/>
        </p:txBody>
      </p:sp>
      <p:sp>
        <p:nvSpPr>
          <p:cNvPr id="19" name="Google Shape;19;g6f109084c0_0_11"/>
          <p:cNvSpPr txBox="1"/>
          <p:nvPr>
            <p:ph idx="12" type="sldNum"/>
          </p:nvPr>
        </p:nvSpPr>
        <p:spPr>
          <a:xfrm>
            <a:off x="11296610" y="6217622"/>
            <a:ext cx="731700" cy="524700"/>
          </a:xfrm>
          <a:prstGeom prst="rect">
            <a:avLst/>
          </a:prstGeom>
        </p:spPr>
        <p:txBody>
          <a:bodyPr anchorCtr="0" anchor="ctr" bIns="121900" lIns="121900" spcFirstLastPara="1" rIns="121900" wrap="square" tIns="12190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uk-UA"/>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two columns" type="twoColTx">
  <p:cSld name="TITLE_AND_TWO_COLUMNS">
    <p:spTree>
      <p:nvGrpSpPr>
        <p:cNvPr id="20" name="Shape 20"/>
        <p:cNvGrpSpPr/>
        <p:nvPr/>
      </p:nvGrpSpPr>
      <p:grpSpPr>
        <a:xfrm>
          <a:off x="0" y="0"/>
          <a:ext cx="0" cy="0"/>
          <a:chOff x="0" y="0"/>
          <a:chExt cx="0" cy="0"/>
        </a:xfrm>
      </p:grpSpPr>
      <p:sp>
        <p:nvSpPr>
          <p:cNvPr id="21" name="Google Shape;21;g6f109084c0_0_15"/>
          <p:cNvSpPr txBox="1"/>
          <p:nvPr>
            <p:ph type="title"/>
          </p:nvPr>
        </p:nvSpPr>
        <p:spPr>
          <a:xfrm>
            <a:off x="415600" y="593367"/>
            <a:ext cx="11360700" cy="763500"/>
          </a:xfrm>
          <a:prstGeom prst="rect">
            <a:avLst/>
          </a:prstGeom>
        </p:spPr>
        <p:txBody>
          <a:bodyPr anchorCtr="0" anchor="t" bIns="121900" lIns="121900" spcFirstLastPara="1" rIns="121900" wrap="square" tIns="121900">
            <a:noAutofit/>
          </a:bodyPr>
          <a:lstStyle>
            <a:lvl1pPr lvl="0">
              <a:spcBef>
                <a:spcPts val="0"/>
              </a:spcBef>
              <a:spcAft>
                <a:spcPts val="0"/>
              </a:spcAft>
              <a:buSzPts val="3700"/>
              <a:buNone/>
              <a:defRPr/>
            </a:lvl1pPr>
            <a:lvl2pPr lvl="1">
              <a:spcBef>
                <a:spcPts val="0"/>
              </a:spcBef>
              <a:spcAft>
                <a:spcPts val="0"/>
              </a:spcAft>
              <a:buSzPts val="3700"/>
              <a:buNone/>
              <a:defRPr/>
            </a:lvl2pPr>
            <a:lvl3pPr lvl="2">
              <a:spcBef>
                <a:spcPts val="0"/>
              </a:spcBef>
              <a:spcAft>
                <a:spcPts val="0"/>
              </a:spcAft>
              <a:buSzPts val="3700"/>
              <a:buNone/>
              <a:defRPr/>
            </a:lvl3pPr>
            <a:lvl4pPr lvl="3">
              <a:spcBef>
                <a:spcPts val="0"/>
              </a:spcBef>
              <a:spcAft>
                <a:spcPts val="0"/>
              </a:spcAft>
              <a:buSzPts val="3700"/>
              <a:buNone/>
              <a:defRPr/>
            </a:lvl4pPr>
            <a:lvl5pPr lvl="4">
              <a:spcBef>
                <a:spcPts val="0"/>
              </a:spcBef>
              <a:spcAft>
                <a:spcPts val="0"/>
              </a:spcAft>
              <a:buSzPts val="3700"/>
              <a:buNone/>
              <a:defRPr/>
            </a:lvl5pPr>
            <a:lvl6pPr lvl="5">
              <a:spcBef>
                <a:spcPts val="0"/>
              </a:spcBef>
              <a:spcAft>
                <a:spcPts val="0"/>
              </a:spcAft>
              <a:buSzPts val="3700"/>
              <a:buNone/>
              <a:defRPr/>
            </a:lvl6pPr>
            <a:lvl7pPr lvl="6">
              <a:spcBef>
                <a:spcPts val="0"/>
              </a:spcBef>
              <a:spcAft>
                <a:spcPts val="0"/>
              </a:spcAft>
              <a:buSzPts val="3700"/>
              <a:buNone/>
              <a:defRPr/>
            </a:lvl7pPr>
            <a:lvl8pPr lvl="7">
              <a:spcBef>
                <a:spcPts val="0"/>
              </a:spcBef>
              <a:spcAft>
                <a:spcPts val="0"/>
              </a:spcAft>
              <a:buSzPts val="3700"/>
              <a:buNone/>
              <a:defRPr/>
            </a:lvl8pPr>
            <a:lvl9pPr lvl="8">
              <a:spcBef>
                <a:spcPts val="0"/>
              </a:spcBef>
              <a:spcAft>
                <a:spcPts val="0"/>
              </a:spcAft>
              <a:buSzPts val="3700"/>
              <a:buNone/>
              <a:defRPr/>
            </a:lvl9pPr>
          </a:lstStyle>
          <a:p/>
        </p:txBody>
      </p:sp>
      <p:sp>
        <p:nvSpPr>
          <p:cNvPr id="22" name="Google Shape;22;g6f109084c0_0_15"/>
          <p:cNvSpPr txBox="1"/>
          <p:nvPr>
            <p:ph idx="1" type="body"/>
          </p:nvPr>
        </p:nvSpPr>
        <p:spPr>
          <a:xfrm>
            <a:off x="415600" y="1536633"/>
            <a:ext cx="5333100" cy="4555200"/>
          </a:xfrm>
          <a:prstGeom prst="rect">
            <a:avLst/>
          </a:prstGeom>
        </p:spPr>
        <p:txBody>
          <a:bodyPr anchorCtr="0" anchor="t" bIns="121900" lIns="121900" spcFirstLastPara="1" rIns="121900" wrap="square" tIns="121900">
            <a:noAutofit/>
          </a:bodyPr>
          <a:lstStyle>
            <a:lvl1pPr indent="-349250" lvl="0" marL="457200">
              <a:spcBef>
                <a:spcPts val="0"/>
              </a:spcBef>
              <a:spcAft>
                <a:spcPts val="0"/>
              </a:spcAft>
              <a:buSzPts val="1900"/>
              <a:buChar char="●"/>
              <a:defRPr sz="1900"/>
            </a:lvl1pPr>
            <a:lvl2pPr indent="-330200" lvl="1" marL="914400">
              <a:spcBef>
                <a:spcPts val="2100"/>
              </a:spcBef>
              <a:spcAft>
                <a:spcPts val="0"/>
              </a:spcAft>
              <a:buSzPts val="1600"/>
              <a:buChar char="○"/>
              <a:defRPr sz="1600"/>
            </a:lvl2pPr>
            <a:lvl3pPr indent="-330200" lvl="2" marL="1371600">
              <a:spcBef>
                <a:spcPts val="2100"/>
              </a:spcBef>
              <a:spcAft>
                <a:spcPts val="0"/>
              </a:spcAft>
              <a:buSzPts val="1600"/>
              <a:buChar char="■"/>
              <a:defRPr sz="1600"/>
            </a:lvl3pPr>
            <a:lvl4pPr indent="-330200" lvl="3" marL="1828800">
              <a:spcBef>
                <a:spcPts val="2100"/>
              </a:spcBef>
              <a:spcAft>
                <a:spcPts val="0"/>
              </a:spcAft>
              <a:buSzPts val="1600"/>
              <a:buChar char="●"/>
              <a:defRPr sz="1600"/>
            </a:lvl4pPr>
            <a:lvl5pPr indent="-330200" lvl="4" marL="2286000">
              <a:spcBef>
                <a:spcPts val="2100"/>
              </a:spcBef>
              <a:spcAft>
                <a:spcPts val="0"/>
              </a:spcAft>
              <a:buSzPts val="1600"/>
              <a:buChar char="○"/>
              <a:defRPr sz="1600"/>
            </a:lvl5pPr>
            <a:lvl6pPr indent="-330200" lvl="5" marL="2743200">
              <a:spcBef>
                <a:spcPts val="2100"/>
              </a:spcBef>
              <a:spcAft>
                <a:spcPts val="0"/>
              </a:spcAft>
              <a:buSzPts val="1600"/>
              <a:buChar char="■"/>
              <a:defRPr sz="1600"/>
            </a:lvl6pPr>
            <a:lvl7pPr indent="-330200" lvl="6" marL="3200400">
              <a:spcBef>
                <a:spcPts val="2100"/>
              </a:spcBef>
              <a:spcAft>
                <a:spcPts val="0"/>
              </a:spcAft>
              <a:buSzPts val="1600"/>
              <a:buChar char="●"/>
              <a:defRPr sz="1600"/>
            </a:lvl7pPr>
            <a:lvl8pPr indent="-330200" lvl="7" marL="3657600">
              <a:spcBef>
                <a:spcPts val="2100"/>
              </a:spcBef>
              <a:spcAft>
                <a:spcPts val="0"/>
              </a:spcAft>
              <a:buSzPts val="1600"/>
              <a:buChar char="○"/>
              <a:defRPr sz="1600"/>
            </a:lvl8pPr>
            <a:lvl9pPr indent="-330200" lvl="8" marL="4114800">
              <a:spcBef>
                <a:spcPts val="2100"/>
              </a:spcBef>
              <a:spcAft>
                <a:spcPts val="2100"/>
              </a:spcAft>
              <a:buSzPts val="1600"/>
              <a:buChar char="■"/>
              <a:defRPr sz="1600"/>
            </a:lvl9pPr>
          </a:lstStyle>
          <a:p/>
        </p:txBody>
      </p:sp>
      <p:sp>
        <p:nvSpPr>
          <p:cNvPr id="23" name="Google Shape;23;g6f109084c0_0_15"/>
          <p:cNvSpPr txBox="1"/>
          <p:nvPr>
            <p:ph idx="2" type="body"/>
          </p:nvPr>
        </p:nvSpPr>
        <p:spPr>
          <a:xfrm>
            <a:off x="6443200" y="1536633"/>
            <a:ext cx="5333100" cy="4555200"/>
          </a:xfrm>
          <a:prstGeom prst="rect">
            <a:avLst/>
          </a:prstGeom>
        </p:spPr>
        <p:txBody>
          <a:bodyPr anchorCtr="0" anchor="t" bIns="121900" lIns="121900" spcFirstLastPara="1" rIns="121900" wrap="square" tIns="121900">
            <a:noAutofit/>
          </a:bodyPr>
          <a:lstStyle>
            <a:lvl1pPr indent="-349250" lvl="0" marL="457200">
              <a:spcBef>
                <a:spcPts val="0"/>
              </a:spcBef>
              <a:spcAft>
                <a:spcPts val="0"/>
              </a:spcAft>
              <a:buSzPts val="1900"/>
              <a:buChar char="●"/>
              <a:defRPr sz="1900"/>
            </a:lvl1pPr>
            <a:lvl2pPr indent="-330200" lvl="1" marL="914400">
              <a:spcBef>
                <a:spcPts val="2100"/>
              </a:spcBef>
              <a:spcAft>
                <a:spcPts val="0"/>
              </a:spcAft>
              <a:buSzPts val="1600"/>
              <a:buChar char="○"/>
              <a:defRPr sz="1600"/>
            </a:lvl2pPr>
            <a:lvl3pPr indent="-330200" lvl="2" marL="1371600">
              <a:spcBef>
                <a:spcPts val="2100"/>
              </a:spcBef>
              <a:spcAft>
                <a:spcPts val="0"/>
              </a:spcAft>
              <a:buSzPts val="1600"/>
              <a:buChar char="■"/>
              <a:defRPr sz="1600"/>
            </a:lvl3pPr>
            <a:lvl4pPr indent="-330200" lvl="3" marL="1828800">
              <a:spcBef>
                <a:spcPts val="2100"/>
              </a:spcBef>
              <a:spcAft>
                <a:spcPts val="0"/>
              </a:spcAft>
              <a:buSzPts val="1600"/>
              <a:buChar char="●"/>
              <a:defRPr sz="1600"/>
            </a:lvl4pPr>
            <a:lvl5pPr indent="-330200" lvl="4" marL="2286000">
              <a:spcBef>
                <a:spcPts val="2100"/>
              </a:spcBef>
              <a:spcAft>
                <a:spcPts val="0"/>
              </a:spcAft>
              <a:buSzPts val="1600"/>
              <a:buChar char="○"/>
              <a:defRPr sz="1600"/>
            </a:lvl5pPr>
            <a:lvl6pPr indent="-330200" lvl="5" marL="2743200">
              <a:spcBef>
                <a:spcPts val="2100"/>
              </a:spcBef>
              <a:spcAft>
                <a:spcPts val="0"/>
              </a:spcAft>
              <a:buSzPts val="1600"/>
              <a:buChar char="■"/>
              <a:defRPr sz="1600"/>
            </a:lvl6pPr>
            <a:lvl7pPr indent="-330200" lvl="6" marL="3200400">
              <a:spcBef>
                <a:spcPts val="2100"/>
              </a:spcBef>
              <a:spcAft>
                <a:spcPts val="0"/>
              </a:spcAft>
              <a:buSzPts val="1600"/>
              <a:buChar char="●"/>
              <a:defRPr sz="1600"/>
            </a:lvl7pPr>
            <a:lvl8pPr indent="-330200" lvl="7" marL="3657600">
              <a:spcBef>
                <a:spcPts val="2100"/>
              </a:spcBef>
              <a:spcAft>
                <a:spcPts val="0"/>
              </a:spcAft>
              <a:buSzPts val="1600"/>
              <a:buChar char="○"/>
              <a:defRPr sz="1600"/>
            </a:lvl8pPr>
            <a:lvl9pPr indent="-330200" lvl="8" marL="4114800">
              <a:spcBef>
                <a:spcPts val="2100"/>
              </a:spcBef>
              <a:spcAft>
                <a:spcPts val="2100"/>
              </a:spcAft>
              <a:buSzPts val="1600"/>
              <a:buChar char="■"/>
              <a:defRPr sz="1600"/>
            </a:lvl9pPr>
          </a:lstStyle>
          <a:p/>
        </p:txBody>
      </p:sp>
      <p:sp>
        <p:nvSpPr>
          <p:cNvPr id="24" name="Google Shape;24;g6f109084c0_0_15"/>
          <p:cNvSpPr txBox="1"/>
          <p:nvPr>
            <p:ph idx="12" type="sldNum"/>
          </p:nvPr>
        </p:nvSpPr>
        <p:spPr>
          <a:xfrm>
            <a:off x="11296610" y="6217622"/>
            <a:ext cx="731700" cy="524700"/>
          </a:xfrm>
          <a:prstGeom prst="rect">
            <a:avLst/>
          </a:prstGeom>
        </p:spPr>
        <p:txBody>
          <a:bodyPr anchorCtr="0" anchor="ctr" bIns="121900" lIns="121900" spcFirstLastPara="1" rIns="121900" wrap="square" tIns="12190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uk-UA"/>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only" type="titleOnly">
  <p:cSld name="TITLE_ONLY">
    <p:spTree>
      <p:nvGrpSpPr>
        <p:cNvPr id="25" name="Shape 25"/>
        <p:cNvGrpSpPr/>
        <p:nvPr/>
      </p:nvGrpSpPr>
      <p:grpSpPr>
        <a:xfrm>
          <a:off x="0" y="0"/>
          <a:ext cx="0" cy="0"/>
          <a:chOff x="0" y="0"/>
          <a:chExt cx="0" cy="0"/>
        </a:xfrm>
      </p:grpSpPr>
      <p:sp>
        <p:nvSpPr>
          <p:cNvPr id="26" name="Google Shape;26;g6f109084c0_0_20"/>
          <p:cNvSpPr txBox="1"/>
          <p:nvPr>
            <p:ph type="title"/>
          </p:nvPr>
        </p:nvSpPr>
        <p:spPr>
          <a:xfrm>
            <a:off x="415600" y="593367"/>
            <a:ext cx="11360700" cy="763500"/>
          </a:xfrm>
          <a:prstGeom prst="rect">
            <a:avLst/>
          </a:prstGeom>
        </p:spPr>
        <p:txBody>
          <a:bodyPr anchorCtr="0" anchor="t" bIns="121900" lIns="121900" spcFirstLastPara="1" rIns="121900" wrap="square" tIns="121900">
            <a:noAutofit/>
          </a:bodyPr>
          <a:lstStyle>
            <a:lvl1pPr lvl="0">
              <a:spcBef>
                <a:spcPts val="0"/>
              </a:spcBef>
              <a:spcAft>
                <a:spcPts val="0"/>
              </a:spcAft>
              <a:buSzPts val="3700"/>
              <a:buNone/>
              <a:defRPr/>
            </a:lvl1pPr>
            <a:lvl2pPr lvl="1">
              <a:spcBef>
                <a:spcPts val="0"/>
              </a:spcBef>
              <a:spcAft>
                <a:spcPts val="0"/>
              </a:spcAft>
              <a:buSzPts val="3700"/>
              <a:buNone/>
              <a:defRPr/>
            </a:lvl2pPr>
            <a:lvl3pPr lvl="2">
              <a:spcBef>
                <a:spcPts val="0"/>
              </a:spcBef>
              <a:spcAft>
                <a:spcPts val="0"/>
              </a:spcAft>
              <a:buSzPts val="3700"/>
              <a:buNone/>
              <a:defRPr/>
            </a:lvl3pPr>
            <a:lvl4pPr lvl="3">
              <a:spcBef>
                <a:spcPts val="0"/>
              </a:spcBef>
              <a:spcAft>
                <a:spcPts val="0"/>
              </a:spcAft>
              <a:buSzPts val="3700"/>
              <a:buNone/>
              <a:defRPr/>
            </a:lvl4pPr>
            <a:lvl5pPr lvl="4">
              <a:spcBef>
                <a:spcPts val="0"/>
              </a:spcBef>
              <a:spcAft>
                <a:spcPts val="0"/>
              </a:spcAft>
              <a:buSzPts val="3700"/>
              <a:buNone/>
              <a:defRPr/>
            </a:lvl5pPr>
            <a:lvl6pPr lvl="5">
              <a:spcBef>
                <a:spcPts val="0"/>
              </a:spcBef>
              <a:spcAft>
                <a:spcPts val="0"/>
              </a:spcAft>
              <a:buSzPts val="3700"/>
              <a:buNone/>
              <a:defRPr/>
            </a:lvl6pPr>
            <a:lvl7pPr lvl="6">
              <a:spcBef>
                <a:spcPts val="0"/>
              </a:spcBef>
              <a:spcAft>
                <a:spcPts val="0"/>
              </a:spcAft>
              <a:buSzPts val="3700"/>
              <a:buNone/>
              <a:defRPr/>
            </a:lvl7pPr>
            <a:lvl8pPr lvl="7">
              <a:spcBef>
                <a:spcPts val="0"/>
              </a:spcBef>
              <a:spcAft>
                <a:spcPts val="0"/>
              </a:spcAft>
              <a:buSzPts val="3700"/>
              <a:buNone/>
              <a:defRPr/>
            </a:lvl8pPr>
            <a:lvl9pPr lvl="8">
              <a:spcBef>
                <a:spcPts val="0"/>
              </a:spcBef>
              <a:spcAft>
                <a:spcPts val="0"/>
              </a:spcAft>
              <a:buSzPts val="3700"/>
              <a:buNone/>
              <a:defRPr/>
            </a:lvl9pPr>
          </a:lstStyle>
          <a:p/>
        </p:txBody>
      </p:sp>
      <p:sp>
        <p:nvSpPr>
          <p:cNvPr id="27" name="Google Shape;27;g6f109084c0_0_20"/>
          <p:cNvSpPr txBox="1"/>
          <p:nvPr>
            <p:ph idx="12" type="sldNum"/>
          </p:nvPr>
        </p:nvSpPr>
        <p:spPr>
          <a:xfrm>
            <a:off x="11296610" y="6217622"/>
            <a:ext cx="731700" cy="524700"/>
          </a:xfrm>
          <a:prstGeom prst="rect">
            <a:avLst/>
          </a:prstGeom>
        </p:spPr>
        <p:txBody>
          <a:bodyPr anchorCtr="0" anchor="ctr" bIns="121900" lIns="121900" spcFirstLastPara="1" rIns="121900" wrap="square" tIns="12190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uk-UA"/>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One column text">
  <p:cSld name="ONE_COLUMN_TEXT">
    <p:spTree>
      <p:nvGrpSpPr>
        <p:cNvPr id="28" name="Shape 28"/>
        <p:cNvGrpSpPr/>
        <p:nvPr/>
      </p:nvGrpSpPr>
      <p:grpSpPr>
        <a:xfrm>
          <a:off x="0" y="0"/>
          <a:ext cx="0" cy="0"/>
          <a:chOff x="0" y="0"/>
          <a:chExt cx="0" cy="0"/>
        </a:xfrm>
      </p:grpSpPr>
      <p:sp>
        <p:nvSpPr>
          <p:cNvPr id="29" name="Google Shape;29;g6f109084c0_0_23"/>
          <p:cNvSpPr txBox="1"/>
          <p:nvPr>
            <p:ph type="title"/>
          </p:nvPr>
        </p:nvSpPr>
        <p:spPr>
          <a:xfrm>
            <a:off x="415600" y="740800"/>
            <a:ext cx="3744000" cy="1007700"/>
          </a:xfrm>
          <a:prstGeom prst="rect">
            <a:avLst/>
          </a:prstGeom>
        </p:spPr>
        <p:txBody>
          <a:bodyPr anchorCtr="0" anchor="b" bIns="121900" lIns="121900" spcFirstLastPara="1" rIns="121900" wrap="square" tIns="121900">
            <a:noAutofit/>
          </a:bodyPr>
          <a:lstStyle>
            <a:lvl1pPr lvl="0">
              <a:spcBef>
                <a:spcPts val="0"/>
              </a:spcBef>
              <a:spcAft>
                <a:spcPts val="0"/>
              </a:spcAft>
              <a:buSzPts val="3200"/>
              <a:buNone/>
              <a:defRPr sz="3200"/>
            </a:lvl1pPr>
            <a:lvl2pPr lvl="1">
              <a:spcBef>
                <a:spcPts val="0"/>
              </a:spcBef>
              <a:spcAft>
                <a:spcPts val="0"/>
              </a:spcAft>
              <a:buSzPts val="3200"/>
              <a:buNone/>
              <a:defRPr sz="3200"/>
            </a:lvl2pPr>
            <a:lvl3pPr lvl="2">
              <a:spcBef>
                <a:spcPts val="0"/>
              </a:spcBef>
              <a:spcAft>
                <a:spcPts val="0"/>
              </a:spcAft>
              <a:buSzPts val="3200"/>
              <a:buNone/>
              <a:defRPr sz="3200"/>
            </a:lvl3pPr>
            <a:lvl4pPr lvl="3">
              <a:spcBef>
                <a:spcPts val="0"/>
              </a:spcBef>
              <a:spcAft>
                <a:spcPts val="0"/>
              </a:spcAft>
              <a:buSzPts val="3200"/>
              <a:buNone/>
              <a:defRPr sz="3200"/>
            </a:lvl4pPr>
            <a:lvl5pPr lvl="4">
              <a:spcBef>
                <a:spcPts val="0"/>
              </a:spcBef>
              <a:spcAft>
                <a:spcPts val="0"/>
              </a:spcAft>
              <a:buSzPts val="3200"/>
              <a:buNone/>
              <a:defRPr sz="3200"/>
            </a:lvl5pPr>
            <a:lvl6pPr lvl="5">
              <a:spcBef>
                <a:spcPts val="0"/>
              </a:spcBef>
              <a:spcAft>
                <a:spcPts val="0"/>
              </a:spcAft>
              <a:buSzPts val="3200"/>
              <a:buNone/>
              <a:defRPr sz="3200"/>
            </a:lvl6pPr>
            <a:lvl7pPr lvl="6">
              <a:spcBef>
                <a:spcPts val="0"/>
              </a:spcBef>
              <a:spcAft>
                <a:spcPts val="0"/>
              </a:spcAft>
              <a:buSzPts val="3200"/>
              <a:buNone/>
              <a:defRPr sz="3200"/>
            </a:lvl7pPr>
            <a:lvl8pPr lvl="7">
              <a:spcBef>
                <a:spcPts val="0"/>
              </a:spcBef>
              <a:spcAft>
                <a:spcPts val="0"/>
              </a:spcAft>
              <a:buSzPts val="3200"/>
              <a:buNone/>
              <a:defRPr sz="3200"/>
            </a:lvl8pPr>
            <a:lvl9pPr lvl="8">
              <a:spcBef>
                <a:spcPts val="0"/>
              </a:spcBef>
              <a:spcAft>
                <a:spcPts val="0"/>
              </a:spcAft>
              <a:buSzPts val="3200"/>
              <a:buNone/>
              <a:defRPr sz="3200"/>
            </a:lvl9pPr>
          </a:lstStyle>
          <a:p/>
        </p:txBody>
      </p:sp>
      <p:sp>
        <p:nvSpPr>
          <p:cNvPr id="30" name="Google Shape;30;g6f109084c0_0_23"/>
          <p:cNvSpPr txBox="1"/>
          <p:nvPr>
            <p:ph idx="1" type="body"/>
          </p:nvPr>
        </p:nvSpPr>
        <p:spPr>
          <a:xfrm>
            <a:off x="415600" y="1852800"/>
            <a:ext cx="3744000" cy="4239300"/>
          </a:xfrm>
          <a:prstGeom prst="rect">
            <a:avLst/>
          </a:prstGeom>
        </p:spPr>
        <p:txBody>
          <a:bodyPr anchorCtr="0" anchor="t" bIns="121900" lIns="121900" spcFirstLastPara="1" rIns="121900" wrap="square" tIns="121900">
            <a:noAutofit/>
          </a:bodyPr>
          <a:lstStyle>
            <a:lvl1pPr indent="-330200" lvl="0" marL="457200">
              <a:spcBef>
                <a:spcPts val="0"/>
              </a:spcBef>
              <a:spcAft>
                <a:spcPts val="0"/>
              </a:spcAft>
              <a:buSzPts val="1600"/>
              <a:buChar char="●"/>
              <a:defRPr sz="1600"/>
            </a:lvl1pPr>
            <a:lvl2pPr indent="-330200" lvl="1" marL="914400">
              <a:spcBef>
                <a:spcPts val="2100"/>
              </a:spcBef>
              <a:spcAft>
                <a:spcPts val="0"/>
              </a:spcAft>
              <a:buSzPts val="1600"/>
              <a:buChar char="○"/>
              <a:defRPr sz="1600"/>
            </a:lvl2pPr>
            <a:lvl3pPr indent="-330200" lvl="2" marL="1371600">
              <a:spcBef>
                <a:spcPts val="2100"/>
              </a:spcBef>
              <a:spcAft>
                <a:spcPts val="0"/>
              </a:spcAft>
              <a:buSzPts val="1600"/>
              <a:buChar char="■"/>
              <a:defRPr sz="1600"/>
            </a:lvl3pPr>
            <a:lvl4pPr indent="-330200" lvl="3" marL="1828800">
              <a:spcBef>
                <a:spcPts val="2100"/>
              </a:spcBef>
              <a:spcAft>
                <a:spcPts val="0"/>
              </a:spcAft>
              <a:buSzPts val="1600"/>
              <a:buChar char="●"/>
              <a:defRPr sz="1600"/>
            </a:lvl4pPr>
            <a:lvl5pPr indent="-330200" lvl="4" marL="2286000">
              <a:spcBef>
                <a:spcPts val="2100"/>
              </a:spcBef>
              <a:spcAft>
                <a:spcPts val="0"/>
              </a:spcAft>
              <a:buSzPts val="1600"/>
              <a:buChar char="○"/>
              <a:defRPr sz="1600"/>
            </a:lvl5pPr>
            <a:lvl6pPr indent="-330200" lvl="5" marL="2743200">
              <a:spcBef>
                <a:spcPts val="2100"/>
              </a:spcBef>
              <a:spcAft>
                <a:spcPts val="0"/>
              </a:spcAft>
              <a:buSzPts val="1600"/>
              <a:buChar char="■"/>
              <a:defRPr sz="1600"/>
            </a:lvl6pPr>
            <a:lvl7pPr indent="-330200" lvl="6" marL="3200400">
              <a:spcBef>
                <a:spcPts val="2100"/>
              </a:spcBef>
              <a:spcAft>
                <a:spcPts val="0"/>
              </a:spcAft>
              <a:buSzPts val="1600"/>
              <a:buChar char="●"/>
              <a:defRPr sz="1600"/>
            </a:lvl7pPr>
            <a:lvl8pPr indent="-330200" lvl="7" marL="3657600">
              <a:spcBef>
                <a:spcPts val="2100"/>
              </a:spcBef>
              <a:spcAft>
                <a:spcPts val="0"/>
              </a:spcAft>
              <a:buSzPts val="1600"/>
              <a:buChar char="○"/>
              <a:defRPr sz="1600"/>
            </a:lvl8pPr>
            <a:lvl9pPr indent="-330200" lvl="8" marL="4114800">
              <a:spcBef>
                <a:spcPts val="2100"/>
              </a:spcBef>
              <a:spcAft>
                <a:spcPts val="2100"/>
              </a:spcAft>
              <a:buSzPts val="1600"/>
              <a:buChar char="■"/>
              <a:defRPr sz="1600"/>
            </a:lvl9pPr>
          </a:lstStyle>
          <a:p/>
        </p:txBody>
      </p:sp>
      <p:sp>
        <p:nvSpPr>
          <p:cNvPr id="31" name="Google Shape;31;g6f109084c0_0_23"/>
          <p:cNvSpPr txBox="1"/>
          <p:nvPr>
            <p:ph idx="12" type="sldNum"/>
          </p:nvPr>
        </p:nvSpPr>
        <p:spPr>
          <a:xfrm>
            <a:off x="11296610" y="6217622"/>
            <a:ext cx="731700" cy="524700"/>
          </a:xfrm>
          <a:prstGeom prst="rect">
            <a:avLst/>
          </a:prstGeom>
        </p:spPr>
        <p:txBody>
          <a:bodyPr anchorCtr="0" anchor="ctr" bIns="121900" lIns="121900" spcFirstLastPara="1" rIns="121900" wrap="square" tIns="12190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uk-UA"/>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Main point">
  <p:cSld name="MAIN_POINT">
    <p:spTree>
      <p:nvGrpSpPr>
        <p:cNvPr id="32" name="Shape 32"/>
        <p:cNvGrpSpPr/>
        <p:nvPr/>
      </p:nvGrpSpPr>
      <p:grpSpPr>
        <a:xfrm>
          <a:off x="0" y="0"/>
          <a:ext cx="0" cy="0"/>
          <a:chOff x="0" y="0"/>
          <a:chExt cx="0" cy="0"/>
        </a:xfrm>
      </p:grpSpPr>
      <p:sp>
        <p:nvSpPr>
          <p:cNvPr id="33" name="Google Shape;33;g6f109084c0_0_27"/>
          <p:cNvSpPr txBox="1"/>
          <p:nvPr>
            <p:ph type="title"/>
          </p:nvPr>
        </p:nvSpPr>
        <p:spPr>
          <a:xfrm>
            <a:off x="653667" y="600200"/>
            <a:ext cx="8490300" cy="5454300"/>
          </a:xfrm>
          <a:prstGeom prst="rect">
            <a:avLst/>
          </a:prstGeom>
        </p:spPr>
        <p:txBody>
          <a:bodyPr anchorCtr="0" anchor="ctr" bIns="121900" lIns="121900" spcFirstLastPara="1" rIns="121900" wrap="square" tIns="121900">
            <a:noAutofit/>
          </a:bodyPr>
          <a:lstStyle>
            <a:lvl1pPr lvl="0">
              <a:spcBef>
                <a:spcPts val="0"/>
              </a:spcBef>
              <a:spcAft>
                <a:spcPts val="0"/>
              </a:spcAft>
              <a:buSzPts val="6400"/>
              <a:buNone/>
              <a:defRPr sz="6400"/>
            </a:lvl1pPr>
            <a:lvl2pPr lvl="1">
              <a:spcBef>
                <a:spcPts val="0"/>
              </a:spcBef>
              <a:spcAft>
                <a:spcPts val="0"/>
              </a:spcAft>
              <a:buSzPts val="6400"/>
              <a:buNone/>
              <a:defRPr sz="6400"/>
            </a:lvl2pPr>
            <a:lvl3pPr lvl="2">
              <a:spcBef>
                <a:spcPts val="0"/>
              </a:spcBef>
              <a:spcAft>
                <a:spcPts val="0"/>
              </a:spcAft>
              <a:buSzPts val="6400"/>
              <a:buNone/>
              <a:defRPr sz="6400"/>
            </a:lvl3pPr>
            <a:lvl4pPr lvl="3">
              <a:spcBef>
                <a:spcPts val="0"/>
              </a:spcBef>
              <a:spcAft>
                <a:spcPts val="0"/>
              </a:spcAft>
              <a:buSzPts val="6400"/>
              <a:buNone/>
              <a:defRPr sz="6400"/>
            </a:lvl4pPr>
            <a:lvl5pPr lvl="4">
              <a:spcBef>
                <a:spcPts val="0"/>
              </a:spcBef>
              <a:spcAft>
                <a:spcPts val="0"/>
              </a:spcAft>
              <a:buSzPts val="6400"/>
              <a:buNone/>
              <a:defRPr sz="6400"/>
            </a:lvl5pPr>
            <a:lvl6pPr lvl="5">
              <a:spcBef>
                <a:spcPts val="0"/>
              </a:spcBef>
              <a:spcAft>
                <a:spcPts val="0"/>
              </a:spcAft>
              <a:buSzPts val="6400"/>
              <a:buNone/>
              <a:defRPr sz="6400"/>
            </a:lvl6pPr>
            <a:lvl7pPr lvl="6">
              <a:spcBef>
                <a:spcPts val="0"/>
              </a:spcBef>
              <a:spcAft>
                <a:spcPts val="0"/>
              </a:spcAft>
              <a:buSzPts val="6400"/>
              <a:buNone/>
              <a:defRPr sz="6400"/>
            </a:lvl7pPr>
            <a:lvl8pPr lvl="7">
              <a:spcBef>
                <a:spcPts val="0"/>
              </a:spcBef>
              <a:spcAft>
                <a:spcPts val="0"/>
              </a:spcAft>
              <a:buSzPts val="6400"/>
              <a:buNone/>
              <a:defRPr sz="6400"/>
            </a:lvl8pPr>
            <a:lvl9pPr lvl="8">
              <a:spcBef>
                <a:spcPts val="0"/>
              </a:spcBef>
              <a:spcAft>
                <a:spcPts val="0"/>
              </a:spcAft>
              <a:buSzPts val="6400"/>
              <a:buNone/>
              <a:defRPr sz="6400"/>
            </a:lvl9pPr>
          </a:lstStyle>
          <a:p/>
        </p:txBody>
      </p:sp>
      <p:sp>
        <p:nvSpPr>
          <p:cNvPr id="34" name="Google Shape;34;g6f109084c0_0_27"/>
          <p:cNvSpPr txBox="1"/>
          <p:nvPr>
            <p:ph idx="12" type="sldNum"/>
          </p:nvPr>
        </p:nvSpPr>
        <p:spPr>
          <a:xfrm>
            <a:off x="11296610" y="6217622"/>
            <a:ext cx="731700" cy="524700"/>
          </a:xfrm>
          <a:prstGeom prst="rect">
            <a:avLst/>
          </a:prstGeom>
        </p:spPr>
        <p:txBody>
          <a:bodyPr anchorCtr="0" anchor="ctr" bIns="121900" lIns="121900" spcFirstLastPara="1" rIns="121900" wrap="square" tIns="12190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uk-UA"/>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g6f109084c0_0_30"/>
          <p:cNvSpPr/>
          <p:nvPr/>
        </p:nvSpPr>
        <p:spPr>
          <a:xfrm>
            <a:off x="6096000" y="-167"/>
            <a:ext cx="6096000" cy="6858000"/>
          </a:xfrm>
          <a:prstGeom prst="rect">
            <a:avLst/>
          </a:prstGeom>
          <a:solidFill>
            <a:schemeClr val="lt2"/>
          </a:solidFill>
          <a:ln>
            <a:noFill/>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a:p>
        </p:txBody>
      </p:sp>
      <p:sp>
        <p:nvSpPr>
          <p:cNvPr id="37" name="Google Shape;37;g6f109084c0_0_30"/>
          <p:cNvSpPr txBox="1"/>
          <p:nvPr>
            <p:ph type="title"/>
          </p:nvPr>
        </p:nvSpPr>
        <p:spPr>
          <a:xfrm>
            <a:off x="354000" y="1644233"/>
            <a:ext cx="5393700" cy="1976400"/>
          </a:xfrm>
          <a:prstGeom prst="rect">
            <a:avLst/>
          </a:prstGeom>
        </p:spPr>
        <p:txBody>
          <a:bodyPr anchorCtr="0" anchor="b" bIns="121900" lIns="121900" spcFirstLastPara="1" rIns="121900" wrap="square" tIns="121900">
            <a:noAutofit/>
          </a:bodyPr>
          <a:lstStyle>
            <a:lvl1pPr lvl="0" algn="ctr">
              <a:spcBef>
                <a:spcPts val="0"/>
              </a:spcBef>
              <a:spcAft>
                <a:spcPts val="0"/>
              </a:spcAft>
              <a:buSzPts val="5600"/>
              <a:buNone/>
              <a:defRPr sz="5600"/>
            </a:lvl1pPr>
            <a:lvl2pPr lvl="1" algn="ctr">
              <a:spcBef>
                <a:spcPts val="0"/>
              </a:spcBef>
              <a:spcAft>
                <a:spcPts val="0"/>
              </a:spcAft>
              <a:buSzPts val="5600"/>
              <a:buNone/>
              <a:defRPr sz="5600"/>
            </a:lvl2pPr>
            <a:lvl3pPr lvl="2" algn="ctr">
              <a:spcBef>
                <a:spcPts val="0"/>
              </a:spcBef>
              <a:spcAft>
                <a:spcPts val="0"/>
              </a:spcAft>
              <a:buSzPts val="5600"/>
              <a:buNone/>
              <a:defRPr sz="5600"/>
            </a:lvl3pPr>
            <a:lvl4pPr lvl="3" algn="ctr">
              <a:spcBef>
                <a:spcPts val="0"/>
              </a:spcBef>
              <a:spcAft>
                <a:spcPts val="0"/>
              </a:spcAft>
              <a:buSzPts val="5600"/>
              <a:buNone/>
              <a:defRPr sz="5600"/>
            </a:lvl4pPr>
            <a:lvl5pPr lvl="4" algn="ctr">
              <a:spcBef>
                <a:spcPts val="0"/>
              </a:spcBef>
              <a:spcAft>
                <a:spcPts val="0"/>
              </a:spcAft>
              <a:buSzPts val="5600"/>
              <a:buNone/>
              <a:defRPr sz="5600"/>
            </a:lvl5pPr>
            <a:lvl6pPr lvl="5" algn="ctr">
              <a:spcBef>
                <a:spcPts val="0"/>
              </a:spcBef>
              <a:spcAft>
                <a:spcPts val="0"/>
              </a:spcAft>
              <a:buSzPts val="5600"/>
              <a:buNone/>
              <a:defRPr sz="5600"/>
            </a:lvl6pPr>
            <a:lvl7pPr lvl="6" algn="ctr">
              <a:spcBef>
                <a:spcPts val="0"/>
              </a:spcBef>
              <a:spcAft>
                <a:spcPts val="0"/>
              </a:spcAft>
              <a:buSzPts val="5600"/>
              <a:buNone/>
              <a:defRPr sz="5600"/>
            </a:lvl7pPr>
            <a:lvl8pPr lvl="7" algn="ctr">
              <a:spcBef>
                <a:spcPts val="0"/>
              </a:spcBef>
              <a:spcAft>
                <a:spcPts val="0"/>
              </a:spcAft>
              <a:buSzPts val="5600"/>
              <a:buNone/>
              <a:defRPr sz="5600"/>
            </a:lvl8pPr>
            <a:lvl9pPr lvl="8" algn="ctr">
              <a:spcBef>
                <a:spcPts val="0"/>
              </a:spcBef>
              <a:spcAft>
                <a:spcPts val="0"/>
              </a:spcAft>
              <a:buSzPts val="5600"/>
              <a:buNone/>
              <a:defRPr sz="5600"/>
            </a:lvl9pPr>
          </a:lstStyle>
          <a:p/>
        </p:txBody>
      </p:sp>
      <p:sp>
        <p:nvSpPr>
          <p:cNvPr id="38" name="Google Shape;38;g6f109084c0_0_30"/>
          <p:cNvSpPr txBox="1"/>
          <p:nvPr>
            <p:ph idx="1" type="subTitle"/>
          </p:nvPr>
        </p:nvSpPr>
        <p:spPr>
          <a:xfrm>
            <a:off x="354000" y="3737433"/>
            <a:ext cx="5393700" cy="1646700"/>
          </a:xfrm>
          <a:prstGeom prst="rect">
            <a:avLst/>
          </a:prstGeom>
        </p:spPr>
        <p:txBody>
          <a:bodyPr anchorCtr="0" anchor="t" bIns="121900" lIns="121900" spcFirstLastPara="1" rIns="121900" wrap="square" tIns="121900">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39" name="Google Shape;39;g6f109084c0_0_30"/>
          <p:cNvSpPr txBox="1"/>
          <p:nvPr>
            <p:ph idx="2" type="body"/>
          </p:nvPr>
        </p:nvSpPr>
        <p:spPr>
          <a:xfrm>
            <a:off x="6586000" y="965433"/>
            <a:ext cx="5115900" cy="4926900"/>
          </a:xfrm>
          <a:prstGeom prst="rect">
            <a:avLst/>
          </a:prstGeom>
        </p:spPr>
        <p:txBody>
          <a:bodyPr anchorCtr="0" anchor="ctr" bIns="121900" lIns="121900" spcFirstLastPara="1" rIns="121900" wrap="square" tIns="121900">
            <a:noAutofit/>
          </a:bodyPr>
          <a:lstStyle>
            <a:lvl1pPr indent="-381000" lvl="0" marL="457200">
              <a:spcBef>
                <a:spcPts val="0"/>
              </a:spcBef>
              <a:spcAft>
                <a:spcPts val="0"/>
              </a:spcAft>
              <a:buSzPts val="2400"/>
              <a:buChar char="●"/>
              <a:defRPr/>
            </a:lvl1pPr>
            <a:lvl2pPr indent="-349250" lvl="1" marL="914400">
              <a:spcBef>
                <a:spcPts val="2100"/>
              </a:spcBef>
              <a:spcAft>
                <a:spcPts val="0"/>
              </a:spcAft>
              <a:buSzPts val="1900"/>
              <a:buChar char="○"/>
              <a:defRPr/>
            </a:lvl2pPr>
            <a:lvl3pPr indent="-349250" lvl="2" marL="1371600">
              <a:spcBef>
                <a:spcPts val="2100"/>
              </a:spcBef>
              <a:spcAft>
                <a:spcPts val="0"/>
              </a:spcAft>
              <a:buSzPts val="1900"/>
              <a:buChar char="■"/>
              <a:defRPr/>
            </a:lvl3pPr>
            <a:lvl4pPr indent="-349250" lvl="3" marL="1828800">
              <a:spcBef>
                <a:spcPts val="2100"/>
              </a:spcBef>
              <a:spcAft>
                <a:spcPts val="0"/>
              </a:spcAft>
              <a:buSzPts val="1900"/>
              <a:buChar char="●"/>
              <a:defRPr/>
            </a:lvl4pPr>
            <a:lvl5pPr indent="-349250" lvl="4" marL="2286000">
              <a:spcBef>
                <a:spcPts val="2100"/>
              </a:spcBef>
              <a:spcAft>
                <a:spcPts val="0"/>
              </a:spcAft>
              <a:buSzPts val="1900"/>
              <a:buChar char="○"/>
              <a:defRPr/>
            </a:lvl5pPr>
            <a:lvl6pPr indent="-349250" lvl="5" marL="2743200">
              <a:spcBef>
                <a:spcPts val="2100"/>
              </a:spcBef>
              <a:spcAft>
                <a:spcPts val="0"/>
              </a:spcAft>
              <a:buSzPts val="1900"/>
              <a:buChar char="■"/>
              <a:defRPr/>
            </a:lvl6pPr>
            <a:lvl7pPr indent="-349250" lvl="6" marL="3200400">
              <a:spcBef>
                <a:spcPts val="2100"/>
              </a:spcBef>
              <a:spcAft>
                <a:spcPts val="0"/>
              </a:spcAft>
              <a:buSzPts val="1900"/>
              <a:buChar char="●"/>
              <a:defRPr/>
            </a:lvl7pPr>
            <a:lvl8pPr indent="-349250" lvl="7" marL="3657600">
              <a:spcBef>
                <a:spcPts val="2100"/>
              </a:spcBef>
              <a:spcAft>
                <a:spcPts val="0"/>
              </a:spcAft>
              <a:buSzPts val="1900"/>
              <a:buChar char="○"/>
              <a:defRPr/>
            </a:lvl8pPr>
            <a:lvl9pPr indent="-349250" lvl="8" marL="4114800">
              <a:spcBef>
                <a:spcPts val="2100"/>
              </a:spcBef>
              <a:spcAft>
                <a:spcPts val="2100"/>
              </a:spcAft>
              <a:buSzPts val="1900"/>
              <a:buChar char="■"/>
              <a:defRPr/>
            </a:lvl9pPr>
          </a:lstStyle>
          <a:p/>
        </p:txBody>
      </p:sp>
      <p:sp>
        <p:nvSpPr>
          <p:cNvPr id="40" name="Google Shape;40;g6f109084c0_0_30"/>
          <p:cNvSpPr txBox="1"/>
          <p:nvPr>
            <p:ph idx="12" type="sldNum"/>
          </p:nvPr>
        </p:nvSpPr>
        <p:spPr>
          <a:xfrm>
            <a:off x="11296610" y="6217622"/>
            <a:ext cx="731700" cy="524700"/>
          </a:xfrm>
          <a:prstGeom prst="rect">
            <a:avLst/>
          </a:prstGeom>
        </p:spPr>
        <p:txBody>
          <a:bodyPr anchorCtr="0" anchor="ctr" bIns="121900" lIns="121900" spcFirstLastPara="1" rIns="121900" wrap="square" tIns="12190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uk-UA"/>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aption">
  <p:cSld name="CAPTION_ONLY">
    <p:spTree>
      <p:nvGrpSpPr>
        <p:cNvPr id="41" name="Shape 41"/>
        <p:cNvGrpSpPr/>
        <p:nvPr/>
      </p:nvGrpSpPr>
      <p:grpSpPr>
        <a:xfrm>
          <a:off x="0" y="0"/>
          <a:ext cx="0" cy="0"/>
          <a:chOff x="0" y="0"/>
          <a:chExt cx="0" cy="0"/>
        </a:xfrm>
      </p:grpSpPr>
      <p:sp>
        <p:nvSpPr>
          <p:cNvPr id="42" name="Google Shape;42;g6f109084c0_0_36"/>
          <p:cNvSpPr txBox="1"/>
          <p:nvPr>
            <p:ph idx="1" type="body"/>
          </p:nvPr>
        </p:nvSpPr>
        <p:spPr>
          <a:xfrm>
            <a:off x="415600" y="5640767"/>
            <a:ext cx="7998300" cy="806700"/>
          </a:xfrm>
          <a:prstGeom prst="rect">
            <a:avLst/>
          </a:prstGeom>
        </p:spPr>
        <p:txBody>
          <a:bodyPr anchorCtr="0" anchor="ctr" bIns="121900" lIns="121900" spcFirstLastPara="1" rIns="121900" wrap="square" tIns="121900">
            <a:noAutofit/>
          </a:bodyPr>
          <a:lstStyle>
            <a:lvl1pPr indent="-228600" lvl="0" marL="457200">
              <a:lnSpc>
                <a:spcPct val="100000"/>
              </a:lnSpc>
              <a:spcBef>
                <a:spcPts val="0"/>
              </a:spcBef>
              <a:spcAft>
                <a:spcPts val="0"/>
              </a:spcAft>
              <a:buSzPts val="2400"/>
              <a:buNone/>
              <a:defRPr/>
            </a:lvl1pPr>
          </a:lstStyle>
          <a:p/>
        </p:txBody>
      </p:sp>
      <p:sp>
        <p:nvSpPr>
          <p:cNvPr id="43" name="Google Shape;43;g6f109084c0_0_36"/>
          <p:cNvSpPr txBox="1"/>
          <p:nvPr>
            <p:ph idx="12" type="sldNum"/>
          </p:nvPr>
        </p:nvSpPr>
        <p:spPr>
          <a:xfrm>
            <a:off x="11296610" y="6217622"/>
            <a:ext cx="731700" cy="524700"/>
          </a:xfrm>
          <a:prstGeom prst="rect">
            <a:avLst/>
          </a:prstGeom>
        </p:spPr>
        <p:txBody>
          <a:bodyPr anchorCtr="0" anchor="ctr" bIns="121900" lIns="121900" spcFirstLastPara="1" rIns="121900" wrap="square" tIns="12190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uk-UA"/>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0" Type="http://schemas.openxmlformats.org/officeDocument/2006/relationships/slideLayout" Target="../slideLayouts/slideLayout10.xml"/><Relationship Id="rId13" Type="http://schemas.openxmlformats.org/officeDocument/2006/relationships/slideLayout" Target="../slideLayouts/slideLayout13.xml"/><Relationship Id="rId12" Type="http://schemas.openxmlformats.org/officeDocument/2006/relationships/slideLayout" Target="../slideLayouts/slideLayout12.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simple-light-2">
    <p:bg>
      <p:bgPr>
        <a:solidFill>
          <a:schemeClr val="lt1"/>
        </a:solidFill>
      </p:bgPr>
    </p:bg>
    <p:spTree>
      <p:nvGrpSpPr>
        <p:cNvPr id="5" name="Shape 5"/>
        <p:cNvGrpSpPr/>
        <p:nvPr/>
      </p:nvGrpSpPr>
      <p:grpSpPr>
        <a:xfrm>
          <a:off x="0" y="0"/>
          <a:ext cx="0" cy="0"/>
          <a:chOff x="0" y="0"/>
          <a:chExt cx="0" cy="0"/>
        </a:xfrm>
      </p:grpSpPr>
      <p:sp>
        <p:nvSpPr>
          <p:cNvPr id="6" name="Google Shape;6;g6f109084c0_0_0"/>
          <p:cNvSpPr txBox="1"/>
          <p:nvPr>
            <p:ph type="title"/>
          </p:nvPr>
        </p:nvSpPr>
        <p:spPr>
          <a:xfrm>
            <a:off x="415600" y="593367"/>
            <a:ext cx="11360700" cy="763500"/>
          </a:xfrm>
          <a:prstGeom prst="rect">
            <a:avLst/>
          </a:prstGeom>
          <a:noFill/>
          <a:ln>
            <a:noFill/>
          </a:ln>
        </p:spPr>
        <p:txBody>
          <a:bodyPr anchorCtr="0" anchor="t" bIns="121900" lIns="121900" spcFirstLastPara="1" rIns="121900" wrap="square" tIns="121900">
            <a:noAutofit/>
          </a:bodyPr>
          <a:lstStyle>
            <a:lvl1pPr lvl="0">
              <a:spcBef>
                <a:spcPts val="0"/>
              </a:spcBef>
              <a:spcAft>
                <a:spcPts val="0"/>
              </a:spcAft>
              <a:buClr>
                <a:schemeClr val="dk1"/>
              </a:buClr>
              <a:buSzPts val="3700"/>
              <a:buNone/>
              <a:defRPr sz="3700">
                <a:solidFill>
                  <a:schemeClr val="dk1"/>
                </a:solidFill>
              </a:defRPr>
            </a:lvl1pPr>
            <a:lvl2pPr lvl="1">
              <a:spcBef>
                <a:spcPts val="0"/>
              </a:spcBef>
              <a:spcAft>
                <a:spcPts val="0"/>
              </a:spcAft>
              <a:buClr>
                <a:schemeClr val="dk1"/>
              </a:buClr>
              <a:buSzPts val="3700"/>
              <a:buNone/>
              <a:defRPr sz="3700">
                <a:solidFill>
                  <a:schemeClr val="dk1"/>
                </a:solidFill>
              </a:defRPr>
            </a:lvl2pPr>
            <a:lvl3pPr lvl="2">
              <a:spcBef>
                <a:spcPts val="0"/>
              </a:spcBef>
              <a:spcAft>
                <a:spcPts val="0"/>
              </a:spcAft>
              <a:buClr>
                <a:schemeClr val="dk1"/>
              </a:buClr>
              <a:buSzPts val="3700"/>
              <a:buNone/>
              <a:defRPr sz="3700">
                <a:solidFill>
                  <a:schemeClr val="dk1"/>
                </a:solidFill>
              </a:defRPr>
            </a:lvl3pPr>
            <a:lvl4pPr lvl="3">
              <a:spcBef>
                <a:spcPts val="0"/>
              </a:spcBef>
              <a:spcAft>
                <a:spcPts val="0"/>
              </a:spcAft>
              <a:buClr>
                <a:schemeClr val="dk1"/>
              </a:buClr>
              <a:buSzPts val="3700"/>
              <a:buNone/>
              <a:defRPr sz="3700">
                <a:solidFill>
                  <a:schemeClr val="dk1"/>
                </a:solidFill>
              </a:defRPr>
            </a:lvl4pPr>
            <a:lvl5pPr lvl="4">
              <a:spcBef>
                <a:spcPts val="0"/>
              </a:spcBef>
              <a:spcAft>
                <a:spcPts val="0"/>
              </a:spcAft>
              <a:buClr>
                <a:schemeClr val="dk1"/>
              </a:buClr>
              <a:buSzPts val="3700"/>
              <a:buNone/>
              <a:defRPr sz="3700">
                <a:solidFill>
                  <a:schemeClr val="dk1"/>
                </a:solidFill>
              </a:defRPr>
            </a:lvl5pPr>
            <a:lvl6pPr lvl="5">
              <a:spcBef>
                <a:spcPts val="0"/>
              </a:spcBef>
              <a:spcAft>
                <a:spcPts val="0"/>
              </a:spcAft>
              <a:buClr>
                <a:schemeClr val="dk1"/>
              </a:buClr>
              <a:buSzPts val="3700"/>
              <a:buNone/>
              <a:defRPr sz="3700">
                <a:solidFill>
                  <a:schemeClr val="dk1"/>
                </a:solidFill>
              </a:defRPr>
            </a:lvl6pPr>
            <a:lvl7pPr lvl="6">
              <a:spcBef>
                <a:spcPts val="0"/>
              </a:spcBef>
              <a:spcAft>
                <a:spcPts val="0"/>
              </a:spcAft>
              <a:buClr>
                <a:schemeClr val="dk1"/>
              </a:buClr>
              <a:buSzPts val="3700"/>
              <a:buNone/>
              <a:defRPr sz="3700">
                <a:solidFill>
                  <a:schemeClr val="dk1"/>
                </a:solidFill>
              </a:defRPr>
            </a:lvl7pPr>
            <a:lvl8pPr lvl="7">
              <a:spcBef>
                <a:spcPts val="0"/>
              </a:spcBef>
              <a:spcAft>
                <a:spcPts val="0"/>
              </a:spcAft>
              <a:buClr>
                <a:schemeClr val="dk1"/>
              </a:buClr>
              <a:buSzPts val="3700"/>
              <a:buNone/>
              <a:defRPr sz="3700">
                <a:solidFill>
                  <a:schemeClr val="dk1"/>
                </a:solidFill>
              </a:defRPr>
            </a:lvl8pPr>
            <a:lvl9pPr lvl="8">
              <a:spcBef>
                <a:spcPts val="0"/>
              </a:spcBef>
              <a:spcAft>
                <a:spcPts val="0"/>
              </a:spcAft>
              <a:buClr>
                <a:schemeClr val="dk1"/>
              </a:buClr>
              <a:buSzPts val="3700"/>
              <a:buNone/>
              <a:defRPr sz="3700">
                <a:solidFill>
                  <a:schemeClr val="dk1"/>
                </a:solidFill>
              </a:defRPr>
            </a:lvl9pPr>
          </a:lstStyle>
          <a:p/>
        </p:txBody>
      </p:sp>
      <p:sp>
        <p:nvSpPr>
          <p:cNvPr id="7" name="Google Shape;7;g6f109084c0_0_0"/>
          <p:cNvSpPr txBox="1"/>
          <p:nvPr>
            <p:ph idx="1" type="body"/>
          </p:nvPr>
        </p:nvSpPr>
        <p:spPr>
          <a:xfrm>
            <a:off x="415600" y="1536633"/>
            <a:ext cx="11360700" cy="4555200"/>
          </a:xfrm>
          <a:prstGeom prst="rect">
            <a:avLst/>
          </a:prstGeom>
          <a:noFill/>
          <a:ln>
            <a:noFill/>
          </a:ln>
        </p:spPr>
        <p:txBody>
          <a:bodyPr anchorCtr="0" anchor="t" bIns="121900" lIns="121900" spcFirstLastPara="1" rIns="121900" wrap="square" tIns="121900">
            <a:noAutofit/>
          </a:bodyPr>
          <a:lstStyle>
            <a:lvl1pPr indent="-381000" lvl="0" marL="457200">
              <a:lnSpc>
                <a:spcPct val="115000"/>
              </a:lnSpc>
              <a:spcBef>
                <a:spcPts val="0"/>
              </a:spcBef>
              <a:spcAft>
                <a:spcPts val="0"/>
              </a:spcAft>
              <a:buClr>
                <a:schemeClr val="dk2"/>
              </a:buClr>
              <a:buSzPts val="2400"/>
              <a:buChar char="●"/>
              <a:defRPr sz="2400">
                <a:solidFill>
                  <a:schemeClr val="dk2"/>
                </a:solidFill>
              </a:defRPr>
            </a:lvl1pPr>
            <a:lvl2pPr indent="-349250" lvl="1" marL="914400">
              <a:lnSpc>
                <a:spcPct val="115000"/>
              </a:lnSpc>
              <a:spcBef>
                <a:spcPts val="2100"/>
              </a:spcBef>
              <a:spcAft>
                <a:spcPts val="0"/>
              </a:spcAft>
              <a:buClr>
                <a:schemeClr val="dk2"/>
              </a:buClr>
              <a:buSzPts val="1900"/>
              <a:buChar char="○"/>
              <a:defRPr sz="1900">
                <a:solidFill>
                  <a:schemeClr val="dk2"/>
                </a:solidFill>
              </a:defRPr>
            </a:lvl2pPr>
            <a:lvl3pPr indent="-349250" lvl="2" marL="1371600">
              <a:lnSpc>
                <a:spcPct val="115000"/>
              </a:lnSpc>
              <a:spcBef>
                <a:spcPts val="2100"/>
              </a:spcBef>
              <a:spcAft>
                <a:spcPts val="0"/>
              </a:spcAft>
              <a:buClr>
                <a:schemeClr val="dk2"/>
              </a:buClr>
              <a:buSzPts val="1900"/>
              <a:buChar char="■"/>
              <a:defRPr sz="1900">
                <a:solidFill>
                  <a:schemeClr val="dk2"/>
                </a:solidFill>
              </a:defRPr>
            </a:lvl3pPr>
            <a:lvl4pPr indent="-349250" lvl="3" marL="1828800">
              <a:lnSpc>
                <a:spcPct val="115000"/>
              </a:lnSpc>
              <a:spcBef>
                <a:spcPts val="2100"/>
              </a:spcBef>
              <a:spcAft>
                <a:spcPts val="0"/>
              </a:spcAft>
              <a:buClr>
                <a:schemeClr val="dk2"/>
              </a:buClr>
              <a:buSzPts val="1900"/>
              <a:buChar char="●"/>
              <a:defRPr sz="1900">
                <a:solidFill>
                  <a:schemeClr val="dk2"/>
                </a:solidFill>
              </a:defRPr>
            </a:lvl4pPr>
            <a:lvl5pPr indent="-349250" lvl="4" marL="2286000">
              <a:lnSpc>
                <a:spcPct val="115000"/>
              </a:lnSpc>
              <a:spcBef>
                <a:spcPts val="2100"/>
              </a:spcBef>
              <a:spcAft>
                <a:spcPts val="0"/>
              </a:spcAft>
              <a:buClr>
                <a:schemeClr val="dk2"/>
              </a:buClr>
              <a:buSzPts val="1900"/>
              <a:buChar char="○"/>
              <a:defRPr sz="1900">
                <a:solidFill>
                  <a:schemeClr val="dk2"/>
                </a:solidFill>
              </a:defRPr>
            </a:lvl5pPr>
            <a:lvl6pPr indent="-349250" lvl="5" marL="2743200">
              <a:lnSpc>
                <a:spcPct val="115000"/>
              </a:lnSpc>
              <a:spcBef>
                <a:spcPts val="2100"/>
              </a:spcBef>
              <a:spcAft>
                <a:spcPts val="0"/>
              </a:spcAft>
              <a:buClr>
                <a:schemeClr val="dk2"/>
              </a:buClr>
              <a:buSzPts val="1900"/>
              <a:buChar char="■"/>
              <a:defRPr sz="1900">
                <a:solidFill>
                  <a:schemeClr val="dk2"/>
                </a:solidFill>
              </a:defRPr>
            </a:lvl6pPr>
            <a:lvl7pPr indent="-349250" lvl="6" marL="3200400">
              <a:lnSpc>
                <a:spcPct val="115000"/>
              </a:lnSpc>
              <a:spcBef>
                <a:spcPts val="2100"/>
              </a:spcBef>
              <a:spcAft>
                <a:spcPts val="0"/>
              </a:spcAft>
              <a:buClr>
                <a:schemeClr val="dk2"/>
              </a:buClr>
              <a:buSzPts val="1900"/>
              <a:buChar char="●"/>
              <a:defRPr sz="1900">
                <a:solidFill>
                  <a:schemeClr val="dk2"/>
                </a:solidFill>
              </a:defRPr>
            </a:lvl7pPr>
            <a:lvl8pPr indent="-349250" lvl="7" marL="3657600">
              <a:lnSpc>
                <a:spcPct val="115000"/>
              </a:lnSpc>
              <a:spcBef>
                <a:spcPts val="2100"/>
              </a:spcBef>
              <a:spcAft>
                <a:spcPts val="0"/>
              </a:spcAft>
              <a:buClr>
                <a:schemeClr val="dk2"/>
              </a:buClr>
              <a:buSzPts val="1900"/>
              <a:buChar char="○"/>
              <a:defRPr sz="1900">
                <a:solidFill>
                  <a:schemeClr val="dk2"/>
                </a:solidFill>
              </a:defRPr>
            </a:lvl8pPr>
            <a:lvl9pPr indent="-349250" lvl="8" marL="4114800">
              <a:lnSpc>
                <a:spcPct val="115000"/>
              </a:lnSpc>
              <a:spcBef>
                <a:spcPts val="2100"/>
              </a:spcBef>
              <a:spcAft>
                <a:spcPts val="2100"/>
              </a:spcAft>
              <a:buClr>
                <a:schemeClr val="dk2"/>
              </a:buClr>
              <a:buSzPts val="1900"/>
              <a:buChar char="■"/>
              <a:defRPr sz="1900">
                <a:solidFill>
                  <a:schemeClr val="dk2"/>
                </a:solidFill>
              </a:defRPr>
            </a:lvl9pPr>
          </a:lstStyle>
          <a:p/>
        </p:txBody>
      </p:sp>
      <p:sp>
        <p:nvSpPr>
          <p:cNvPr id="8" name="Google Shape;8;g6f109084c0_0_0"/>
          <p:cNvSpPr txBox="1"/>
          <p:nvPr>
            <p:ph idx="12" type="sldNum"/>
          </p:nvPr>
        </p:nvSpPr>
        <p:spPr>
          <a:xfrm>
            <a:off x="11296610" y="6217622"/>
            <a:ext cx="731700" cy="524700"/>
          </a:xfrm>
          <a:prstGeom prst="rect">
            <a:avLst/>
          </a:prstGeom>
          <a:noFill/>
          <a:ln>
            <a:noFill/>
          </a:ln>
        </p:spPr>
        <p:txBody>
          <a:bodyPr anchorCtr="0" anchor="ctr" bIns="121900" lIns="121900" spcFirstLastPara="1" rIns="121900" wrap="square" tIns="121900">
            <a:noAutofit/>
          </a:bodyPr>
          <a:lstStyle>
            <a:lvl1pPr lvl="0" algn="r">
              <a:buNone/>
              <a:defRPr sz="1300">
                <a:solidFill>
                  <a:schemeClr val="dk2"/>
                </a:solidFill>
              </a:defRPr>
            </a:lvl1pPr>
            <a:lvl2pPr lvl="1" algn="r">
              <a:buNone/>
              <a:defRPr sz="1300">
                <a:solidFill>
                  <a:schemeClr val="dk2"/>
                </a:solidFill>
              </a:defRPr>
            </a:lvl2pPr>
            <a:lvl3pPr lvl="2" algn="r">
              <a:buNone/>
              <a:defRPr sz="1300">
                <a:solidFill>
                  <a:schemeClr val="dk2"/>
                </a:solidFill>
              </a:defRPr>
            </a:lvl3pPr>
            <a:lvl4pPr lvl="3" algn="r">
              <a:buNone/>
              <a:defRPr sz="1300">
                <a:solidFill>
                  <a:schemeClr val="dk2"/>
                </a:solidFill>
              </a:defRPr>
            </a:lvl4pPr>
            <a:lvl5pPr lvl="4" algn="r">
              <a:buNone/>
              <a:defRPr sz="1300">
                <a:solidFill>
                  <a:schemeClr val="dk2"/>
                </a:solidFill>
              </a:defRPr>
            </a:lvl5pPr>
            <a:lvl6pPr lvl="5" algn="r">
              <a:buNone/>
              <a:defRPr sz="1300">
                <a:solidFill>
                  <a:schemeClr val="dk2"/>
                </a:solidFill>
              </a:defRPr>
            </a:lvl6pPr>
            <a:lvl7pPr lvl="6" algn="r">
              <a:buNone/>
              <a:defRPr sz="1300">
                <a:solidFill>
                  <a:schemeClr val="dk2"/>
                </a:solidFill>
              </a:defRPr>
            </a:lvl7pPr>
            <a:lvl8pPr lvl="7" algn="r">
              <a:buNone/>
              <a:defRPr sz="1300">
                <a:solidFill>
                  <a:schemeClr val="dk2"/>
                </a:solidFill>
              </a:defRPr>
            </a:lvl8pPr>
            <a:lvl9pPr lvl="8" algn="r">
              <a:buNone/>
              <a:defRPr sz="1300">
                <a:solidFill>
                  <a:schemeClr val="dk2"/>
                </a:solidFill>
              </a:defRPr>
            </a:lvl9pPr>
          </a:lstStyle>
          <a:p>
            <a:pPr indent="0" lvl="0" marL="0" rtl="0" algn="r">
              <a:spcBef>
                <a:spcPts val="0"/>
              </a:spcBef>
              <a:spcAft>
                <a:spcPts val="0"/>
              </a:spcAft>
              <a:buNone/>
            </a:pPr>
            <a:fld id="{00000000-1234-1234-1234-123412341234}" type="slidenum">
              <a:rPr lang="uk-UA"/>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2.xml"/><Relationship Id="rId3" Type="http://schemas.openxmlformats.org/officeDocument/2006/relationships/image" Target="../media/image1.jp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68" name="Shape 68"/>
        <p:cNvGrpSpPr/>
        <p:nvPr/>
      </p:nvGrpSpPr>
      <p:grpSpPr>
        <a:xfrm>
          <a:off x="0" y="0"/>
          <a:ext cx="0" cy="0"/>
          <a:chOff x="0" y="0"/>
          <a:chExt cx="0" cy="0"/>
        </a:xfrm>
      </p:grpSpPr>
      <p:sp>
        <p:nvSpPr>
          <p:cNvPr id="69" name="Google Shape;69;p1"/>
          <p:cNvSpPr txBox="1"/>
          <p:nvPr>
            <p:ph type="ctrTitle"/>
          </p:nvPr>
        </p:nvSpPr>
        <p:spPr>
          <a:xfrm>
            <a:off x="1444054" y="2251886"/>
            <a:ext cx="8915400" cy="2639100"/>
          </a:xfrm>
          <a:prstGeom prst="rect">
            <a:avLst/>
          </a:prstGeom>
          <a:noFill/>
          <a:ln>
            <a:noFill/>
          </a:ln>
        </p:spPr>
        <p:txBody>
          <a:bodyPr anchorCtr="0" anchor="b" bIns="45700" lIns="91425" spcFirstLastPara="1" rIns="91425" wrap="square" tIns="45700">
            <a:normAutofit/>
          </a:bodyPr>
          <a:lstStyle/>
          <a:p>
            <a:pPr indent="0" lvl="0" marL="0" rtl="0" algn="ctr">
              <a:spcBef>
                <a:spcPts val="0"/>
              </a:spcBef>
              <a:spcAft>
                <a:spcPts val="0"/>
              </a:spcAft>
              <a:buClr>
                <a:schemeClr val="dk1"/>
              </a:buClr>
              <a:buSzPts val="5400"/>
              <a:buFont typeface="Century Gothic"/>
              <a:buNone/>
            </a:pPr>
            <a:r>
              <a:rPr lang="uk-UA" sz="4800">
                <a:solidFill>
                  <a:schemeClr val="dk1"/>
                </a:solidFill>
              </a:rPr>
              <a:t>З. Фройд</a:t>
            </a:r>
            <a:br>
              <a:rPr lang="uk-UA" sz="4800">
                <a:solidFill>
                  <a:schemeClr val="dk1"/>
                </a:solidFill>
              </a:rPr>
            </a:br>
            <a:r>
              <a:rPr lang="uk-UA" sz="4800">
                <a:solidFill>
                  <a:schemeClr val="dk1"/>
                </a:solidFill>
              </a:rPr>
              <a:t>Три нариси по теорії сексуальності</a:t>
            </a:r>
            <a:endParaRPr sz="4800"/>
          </a:p>
        </p:txBody>
      </p:sp>
      <p:sp>
        <p:nvSpPr>
          <p:cNvPr id="70" name="Google Shape;70;p1"/>
          <p:cNvSpPr txBox="1"/>
          <p:nvPr>
            <p:ph idx="1" type="subTitle"/>
          </p:nvPr>
        </p:nvSpPr>
        <p:spPr>
          <a:xfrm>
            <a:off x="1536004" y="5886280"/>
            <a:ext cx="8915400" cy="580800"/>
          </a:xfrm>
          <a:prstGeom prst="rect">
            <a:avLst/>
          </a:prstGeom>
          <a:noFill/>
          <a:ln>
            <a:noFill/>
          </a:ln>
        </p:spPr>
        <p:txBody>
          <a:bodyPr anchorCtr="0" anchor="t" bIns="45700" lIns="91425" spcFirstLastPara="1" rIns="91425" wrap="square" tIns="45700">
            <a:noAutofit/>
          </a:bodyPr>
          <a:lstStyle/>
          <a:p>
            <a:pPr indent="0" lvl="0" marL="0" rtl="0" algn="ctr">
              <a:spcBef>
                <a:spcPts val="0"/>
              </a:spcBef>
              <a:spcAft>
                <a:spcPts val="0"/>
              </a:spcAft>
              <a:buSzPts val="2400"/>
              <a:buNone/>
            </a:pPr>
            <a:r>
              <a:rPr b="1" lang="uk-UA" sz="2400">
                <a:solidFill>
                  <a:srgbClr val="FF0000"/>
                </a:solidFill>
              </a:rPr>
              <a:t>Автор презентації: Оксана Івашинюта</a:t>
            </a:r>
            <a:endParaRPr b="1" sz="2400">
              <a:solidFill>
                <a:srgbClr val="FF0000"/>
              </a:solidFill>
            </a:endParaRPr>
          </a:p>
          <a:p>
            <a:pPr indent="0" lvl="0" marL="0" rtl="0" algn="ctr">
              <a:spcBef>
                <a:spcPts val="1000"/>
              </a:spcBef>
              <a:spcAft>
                <a:spcPts val="0"/>
              </a:spcAft>
              <a:buSzPts val="2400"/>
              <a:buNone/>
            </a:pPr>
            <a:r>
              <a:t/>
            </a:r>
            <a:endParaRPr b="1" sz="2400">
              <a:solidFill>
                <a:srgbClr val="FF0000"/>
              </a:solidFill>
            </a:endParaRPr>
          </a:p>
          <a:p>
            <a:pPr indent="0" lvl="0" marL="0" rtl="0" algn="ctr">
              <a:spcBef>
                <a:spcPts val="1000"/>
              </a:spcBef>
              <a:spcAft>
                <a:spcPts val="0"/>
              </a:spcAft>
              <a:buSzPts val="2000"/>
              <a:buNone/>
            </a:pPr>
            <a:r>
              <a:t/>
            </a:r>
            <a:endParaRPr b="1" sz="2000">
              <a:solidFill>
                <a:srgbClr val="FF0000"/>
              </a:solidFill>
            </a:endParaRPr>
          </a:p>
          <a:p>
            <a:pPr indent="0" lvl="0" marL="0" rtl="0" algn="l">
              <a:spcBef>
                <a:spcPts val="1000"/>
              </a:spcBef>
              <a:spcAft>
                <a:spcPts val="0"/>
              </a:spcAft>
              <a:buSzPts val="2000"/>
              <a:buNone/>
            </a:pPr>
            <a:r>
              <a:t/>
            </a:r>
            <a:endParaRPr b="1" sz="2000">
              <a:solidFill>
                <a:srgbClr val="FF0000"/>
              </a:solidFill>
            </a:endParaRPr>
          </a:p>
        </p:txBody>
      </p:sp>
      <p:sp>
        <p:nvSpPr>
          <p:cNvPr id="71" name="Google Shape;71;p1"/>
          <p:cNvSpPr txBox="1"/>
          <p:nvPr/>
        </p:nvSpPr>
        <p:spPr>
          <a:xfrm>
            <a:off x="1638304" y="611095"/>
            <a:ext cx="8915400" cy="1126200"/>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Clr>
                <a:schemeClr val="accent1"/>
              </a:buClr>
              <a:buSzPts val="2000"/>
              <a:buFont typeface="Noto Sans Symbols"/>
              <a:buNone/>
            </a:pPr>
            <a:r>
              <a:rPr b="1" i="0" lang="uk-UA" sz="2000" u="none" cap="none" strike="noStrike">
                <a:solidFill>
                  <a:srgbClr val="0070C0"/>
                </a:solidFill>
                <a:latin typeface="Century Gothic"/>
                <a:ea typeface="Century Gothic"/>
                <a:cs typeface="Century Gothic"/>
                <a:sym typeface="Century Gothic"/>
              </a:rPr>
              <a:t>Львівський психоаналітичний інститут ментального здоров’я</a:t>
            </a:r>
            <a:endParaRPr/>
          </a:p>
          <a:p>
            <a:pPr indent="0" lvl="0" marL="0" marR="0" rtl="0" algn="ctr">
              <a:spcBef>
                <a:spcPts val="1000"/>
              </a:spcBef>
              <a:spcAft>
                <a:spcPts val="0"/>
              </a:spcAft>
              <a:buClr>
                <a:schemeClr val="accent1"/>
              </a:buClr>
              <a:buSzPts val="2000"/>
              <a:buFont typeface="Noto Sans Symbols"/>
              <a:buNone/>
            </a:pPr>
            <a:r>
              <a:rPr b="1" i="0" lang="uk-UA" sz="2000" u="none" cap="none" strike="noStrike">
                <a:solidFill>
                  <a:srgbClr val="0070C0"/>
                </a:solidFill>
                <a:latin typeface="Century Gothic"/>
                <a:ea typeface="Century Gothic"/>
                <a:cs typeface="Century Gothic"/>
                <a:sym typeface="Century Gothic"/>
              </a:rPr>
              <a:t>Проект «Читали Фройда – зібрали колекцію»</a:t>
            </a:r>
            <a:endParaRPr/>
          </a:p>
          <a:p>
            <a:pPr indent="0" lvl="0" marL="0" marR="0" rtl="0" algn="ctr">
              <a:spcBef>
                <a:spcPts val="1000"/>
              </a:spcBef>
              <a:spcAft>
                <a:spcPts val="0"/>
              </a:spcAft>
              <a:buClr>
                <a:schemeClr val="accent1"/>
              </a:buClr>
              <a:buSzPts val="2000"/>
              <a:buFont typeface="Noto Sans Symbols"/>
              <a:buNone/>
            </a:pPr>
            <a:r>
              <a:rPr b="1" i="0" lang="uk-UA" sz="2000" u="none" cap="none" strike="noStrike">
                <a:solidFill>
                  <a:srgbClr val="0070C0"/>
                </a:solidFill>
                <a:latin typeface="Century Gothic"/>
                <a:ea typeface="Century Gothic"/>
                <a:cs typeface="Century Gothic"/>
                <a:sym typeface="Century Gothic"/>
              </a:rPr>
              <a:t>2019</a:t>
            </a:r>
            <a:endParaRPr/>
          </a:p>
          <a:p>
            <a:pPr indent="0" lvl="0" marL="0" marR="0" rtl="0" algn="ctr">
              <a:spcBef>
                <a:spcPts val="1000"/>
              </a:spcBef>
              <a:spcAft>
                <a:spcPts val="0"/>
              </a:spcAft>
              <a:buClr>
                <a:schemeClr val="accent1"/>
              </a:buClr>
              <a:buSzPts val="2000"/>
              <a:buFont typeface="Noto Sans Symbols"/>
              <a:buNone/>
            </a:pPr>
            <a:r>
              <a:t/>
            </a:r>
            <a:endParaRPr b="1" i="0" sz="2000" u="none" cap="none" strike="noStrike">
              <a:solidFill>
                <a:srgbClr val="FF0000"/>
              </a:solidFill>
              <a:latin typeface="Century Gothic"/>
              <a:ea typeface="Century Gothic"/>
              <a:cs typeface="Century Gothic"/>
              <a:sym typeface="Century Gothic"/>
            </a:endParaRPr>
          </a:p>
          <a:p>
            <a:pPr indent="0" lvl="0" marL="0" marR="0" rtl="0" algn="l">
              <a:spcBef>
                <a:spcPts val="1000"/>
              </a:spcBef>
              <a:spcAft>
                <a:spcPts val="0"/>
              </a:spcAft>
              <a:buClr>
                <a:schemeClr val="accent1"/>
              </a:buClr>
              <a:buSzPts val="2000"/>
              <a:buFont typeface="Noto Sans Symbols"/>
              <a:buNone/>
            </a:pPr>
            <a:r>
              <a:t/>
            </a:r>
            <a:endParaRPr b="1" i="0" sz="2000" u="none" cap="none" strike="noStrike">
              <a:solidFill>
                <a:srgbClr val="FF0000"/>
              </a:solidFill>
              <a:latin typeface="Century Gothic"/>
              <a:ea typeface="Century Gothic"/>
              <a:cs typeface="Century Gothic"/>
              <a:sym typeface="Century Gothic"/>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26" name="Shape 126"/>
        <p:cNvGrpSpPr/>
        <p:nvPr/>
      </p:nvGrpSpPr>
      <p:grpSpPr>
        <a:xfrm>
          <a:off x="0" y="0"/>
          <a:ext cx="0" cy="0"/>
          <a:chOff x="0" y="0"/>
          <a:chExt cx="0" cy="0"/>
        </a:xfrm>
      </p:grpSpPr>
      <p:sp>
        <p:nvSpPr>
          <p:cNvPr id="127" name="Google Shape;127;p10"/>
          <p:cNvSpPr txBox="1"/>
          <p:nvPr>
            <p:ph type="title"/>
          </p:nvPr>
        </p:nvSpPr>
        <p:spPr>
          <a:xfrm>
            <a:off x="2589212" y="392882"/>
            <a:ext cx="8911687" cy="679173"/>
          </a:xfrm>
          <a:prstGeom prst="rect">
            <a:avLst/>
          </a:prstGeom>
          <a:noFill/>
          <a:ln>
            <a:noFill/>
          </a:ln>
        </p:spPr>
        <p:txBody>
          <a:bodyPr anchorCtr="0" anchor="t" bIns="45700" lIns="91425" spcFirstLastPara="1" rIns="91425" wrap="square" tIns="45700">
            <a:normAutofit/>
          </a:bodyPr>
          <a:lstStyle/>
          <a:p>
            <a:pPr indent="0" lvl="0" marL="0" rtl="0" algn="ctr">
              <a:spcBef>
                <a:spcPts val="0"/>
              </a:spcBef>
              <a:spcAft>
                <a:spcPts val="0"/>
              </a:spcAft>
              <a:buClr>
                <a:srgbClr val="262626"/>
              </a:buClr>
              <a:buSzPts val="3600"/>
              <a:buFont typeface="Century Gothic"/>
              <a:buNone/>
            </a:pPr>
            <a:r>
              <a:rPr b="1" lang="uk-UA"/>
              <a:t>Прояви анальної сексуальності</a:t>
            </a:r>
            <a:endParaRPr/>
          </a:p>
        </p:txBody>
      </p:sp>
      <p:sp>
        <p:nvSpPr>
          <p:cNvPr id="128" name="Google Shape;128;p10"/>
          <p:cNvSpPr txBox="1"/>
          <p:nvPr>
            <p:ph idx="1" type="body"/>
          </p:nvPr>
        </p:nvSpPr>
        <p:spPr>
          <a:xfrm>
            <a:off x="2589211" y="1072055"/>
            <a:ext cx="8688389" cy="5412828"/>
          </a:xfrm>
          <a:prstGeom prst="rect">
            <a:avLst/>
          </a:prstGeom>
          <a:noFill/>
          <a:ln>
            <a:noFill/>
          </a:ln>
        </p:spPr>
        <p:txBody>
          <a:bodyPr anchorCtr="0" anchor="t" bIns="45700" lIns="91425" spcFirstLastPara="1" rIns="91425" wrap="square" tIns="45700">
            <a:normAutofit/>
          </a:bodyPr>
          <a:lstStyle/>
          <a:p>
            <a:pPr indent="0" lvl="0" marL="0" rtl="0" algn="l">
              <a:lnSpc>
                <a:spcPct val="150000"/>
              </a:lnSpc>
              <a:spcBef>
                <a:spcPts val="0"/>
              </a:spcBef>
              <a:spcAft>
                <a:spcPts val="0"/>
              </a:spcAft>
              <a:buSzPts val="1800"/>
              <a:buNone/>
            </a:pPr>
            <a:r>
              <a:rPr lang="uk-UA">
                <a:solidFill>
                  <a:schemeClr val="dk1"/>
                </a:solidFill>
              </a:rPr>
              <a:t>Сексуальне збудження цієї зони в нормальних випадках піддається певним перетворенням (витіснення, реактивне утворення), але значна доля генітального подразнення цієї зони часто залишається на все життя. </a:t>
            </a:r>
            <a:endParaRPr/>
          </a:p>
          <a:p>
            <a:pPr indent="0" lvl="0" marL="0" rtl="0" algn="l">
              <a:lnSpc>
                <a:spcPct val="150000"/>
              </a:lnSpc>
              <a:spcBef>
                <a:spcPts val="1000"/>
              </a:spcBef>
              <a:spcAft>
                <a:spcPts val="0"/>
              </a:spcAft>
              <a:buSzPts val="1800"/>
              <a:buNone/>
            </a:pPr>
            <a:r>
              <a:rPr lang="uk-UA">
                <a:solidFill>
                  <a:schemeClr val="dk1"/>
                </a:solidFill>
              </a:rPr>
              <a:t>Ерогенне  подразнення анальної зони супроводжується задоволенням при дефекації. Затримка фекальних мас використовується ніби для мастурбації зони заднього проходу.</a:t>
            </a:r>
            <a:br>
              <a:rPr lang="uk-UA">
                <a:solidFill>
                  <a:schemeClr val="dk1"/>
                </a:solidFill>
              </a:rPr>
            </a:br>
            <a:r>
              <a:rPr lang="uk-UA">
                <a:solidFill>
                  <a:schemeClr val="dk1"/>
                </a:solidFill>
              </a:rPr>
              <a:t>Дитина ставиться до свого калу як до власної частини тіла, дивиться на нього як на подарунок – виділення якого говорить про поступливість дитини стосовно оточуючих, а відмова - про впертість.</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32" name="Shape 132"/>
        <p:cNvGrpSpPr/>
        <p:nvPr/>
      </p:nvGrpSpPr>
      <p:grpSpPr>
        <a:xfrm>
          <a:off x="0" y="0"/>
          <a:ext cx="0" cy="0"/>
          <a:chOff x="0" y="0"/>
          <a:chExt cx="0" cy="0"/>
        </a:xfrm>
      </p:grpSpPr>
      <p:sp>
        <p:nvSpPr>
          <p:cNvPr id="133" name="Google Shape;133;p11"/>
          <p:cNvSpPr txBox="1"/>
          <p:nvPr>
            <p:ph type="title"/>
          </p:nvPr>
        </p:nvSpPr>
        <p:spPr>
          <a:xfrm>
            <a:off x="2589212" y="446088"/>
            <a:ext cx="5671919" cy="510353"/>
          </a:xfrm>
          <a:prstGeom prst="rect">
            <a:avLst/>
          </a:prstGeom>
          <a:noFill/>
          <a:ln>
            <a:noFill/>
          </a:ln>
        </p:spPr>
        <p:txBody>
          <a:bodyPr anchorCtr="0" anchor="b" bIns="45700" lIns="91425" spcFirstLastPara="1" rIns="91425" wrap="square" tIns="45700">
            <a:noAutofit/>
          </a:bodyPr>
          <a:lstStyle/>
          <a:p>
            <a:pPr indent="0" lvl="0" marL="0" rtl="0" algn="ctr">
              <a:spcBef>
                <a:spcPts val="0"/>
              </a:spcBef>
              <a:spcAft>
                <a:spcPts val="0"/>
              </a:spcAft>
              <a:buClr>
                <a:srgbClr val="262626"/>
              </a:buClr>
              <a:buSzPts val="3200"/>
              <a:buFont typeface="Century Gothic"/>
              <a:buNone/>
            </a:pPr>
            <a:r>
              <a:rPr b="1" lang="uk-UA" sz="3200"/>
              <a:t>Прояв генітальної зони</a:t>
            </a:r>
            <a:endParaRPr sz="3200"/>
          </a:p>
        </p:txBody>
      </p:sp>
      <p:sp>
        <p:nvSpPr>
          <p:cNvPr id="134" name="Google Shape;134;p11"/>
          <p:cNvSpPr txBox="1"/>
          <p:nvPr>
            <p:ph idx="1" type="body"/>
          </p:nvPr>
        </p:nvSpPr>
        <p:spPr>
          <a:xfrm>
            <a:off x="8681544" y="446088"/>
            <a:ext cx="2823067" cy="5954712"/>
          </a:xfrm>
          <a:prstGeom prst="rect">
            <a:avLst/>
          </a:prstGeom>
          <a:noFill/>
          <a:ln>
            <a:noFill/>
          </a:ln>
        </p:spPr>
        <p:txBody>
          <a:bodyPr anchorCtr="0" anchor="ctr" bIns="45700" lIns="91425" spcFirstLastPara="1" rIns="91425" wrap="square" tIns="45700">
            <a:normAutofit/>
          </a:bodyPr>
          <a:lstStyle/>
          <a:p>
            <a:pPr indent="0" lvl="0" marL="0" rtl="0" algn="l">
              <a:lnSpc>
                <a:spcPct val="150000"/>
              </a:lnSpc>
              <a:spcBef>
                <a:spcPts val="0"/>
              </a:spcBef>
              <a:spcAft>
                <a:spcPts val="0"/>
              </a:spcAft>
              <a:buSzPts val="1800"/>
              <a:buNone/>
            </a:pPr>
            <a:r>
              <a:rPr lang="uk-UA">
                <a:solidFill>
                  <a:schemeClr val="dk1"/>
                </a:solidFill>
              </a:rPr>
              <a:t>Існує 3 фази інфантильної мастурбації:</a:t>
            </a:r>
            <a:endParaRPr/>
          </a:p>
          <a:p>
            <a:pPr indent="-342900" lvl="0" marL="342900" rtl="0" algn="l">
              <a:lnSpc>
                <a:spcPct val="150000"/>
              </a:lnSpc>
              <a:spcBef>
                <a:spcPts val="1000"/>
              </a:spcBef>
              <a:spcAft>
                <a:spcPts val="0"/>
              </a:spcAft>
              <a:buSzPts val="1800"/>
              <a:buChar char="●"/>
            </a:pPr>
            <a:r>
              <a:rPr lang="uk-UA">
                <a:solidFill>
                  <a:schemeClr val="dk1"/>
                </a:solidFill>
              </a:rPr>
              <a:t>перша відноситься до немовлячого віку;</a:t>
            </a:r>
            <a:endParaRPr/>
          </a:p>
          <a:p>
            <a:pPr indent="-342900" lvl="0" marL="342900" rtl="0" algn="l">
              <a:lnSpc>
                <a:spcPct val="150000"/>
              </a:lnSpc>
              <a:spcBef>
                <a:spcPts val="1000"/>
              </a:spcBef>
              <a:spcAft>
                <a:spcPts val="0"/>
              </a:spcAft>
              <a:buSzPts val="1800"/>
              <a:buChar char="●"/>
            </a:pPr>
            <a:r>
              <a:rPr lang="uk-UA">
                <a:solidFill>
                  <a:schemeClr val="dk1"/>
                </a:solidFill>
              </a:rPr>
              <a:t>друга – це короткотривалий розквіт сексуальних проявів у віці біля 4-х років;</a:t>
            </a:r>
            <a:endParaRPr/>
          </a:p>
          <a:p>
            <a:pPr indent="-342900" lvl="0" marL="342900" rtl="0" algn="l">
              <a:lnSpc>
                <a:spcPct val="150000"/>
              </a:lnSpc>
              <a:spcBef>
                <a:spcPts val="1000"/>
              </a:spcBef>
              <a:spcAft>
                <a:spcPts val="0"/>
              </a:spcAft>
              <a:buSzPts val="1800"/>
              <a:buChar char="●"/>
            </a:pPr>
            <a:r>
              <a:rPr lang="uk-UA">
                <a:solidFill>
                  <a:schemeClr val="dk1"/>
                </a:solidFill>
              </a:rPr>
              <a:t>третя - пубертатний онанізм.</a:t>
            </a:r>
            <a:endParaRPr/>
          </a:p>
        </p:txBody>
      </p:sp>
      <p:sp>
        <p:nvSpPr>
          <p:cNvPr id="135" name="Google Shape;135;p11"/>
          <p:cNvSpPr txBox="1"/>
          <p:nvPr>
            <p:ph idx="2" type="body"/>
          </p:nvPr>
        </p:nvSpPr>
        <p:spPr>
          <a:xfrm>
            <a:off x="2053390" y="1103586"/>
            <a:ext cx="6207742" cy="5297213"/>
          </a:xfrm>
          <a:prstGeom prst="rect">
            <a:avLst/>
          </a:prstGeom>
          <a:noFill/>
          <a:ln>
            <a:noFill/>
          </a:ln>
        </p:spPr>
        <p:txBody>
          <a:bodyPr anchorCtr="0" anchor="t" bIns="45700" lIns="91425" spcFirstLastPara="1" rIns="91425" wrap="square" tIns="45700">
            <a:normAutofit/>
          </a:bodyPr>
          <a:lstStyle/>
          <a:p>
            <a:pPr indent="0" lvl="0" marL="0" rtl="0" algn="l">
              <a:lnSpc>
                <a:spcPct val="140000"/>
              </a:lnSpc>
              <a:spcBef>
                <a:spcPts val="0"/>
              </a:spcBef>
              <a:spcAft>
                <a:spcPts val="0"/>
              </a:spcAft>
              <a:buSzPts val="1800"/>
              <a:buNone/>
            </a:pPr>
            <a:r>
              <a:rPr lang="uk-UA" sz="1800">
                <a:solidFill>
                  <a:schemeClr val="dk1"/>
                </a:solidFill>
              </a:rPr>
              <a:t>Сексуальний вияв ерогенної зони, що має відношення до сечовипускання (клітор і голівка пеніса) є початком пізнього “нормального” статевого життя. Ця ерогенна зона грає не головну роль і не є носієм ранній дитячих переживань.</a:t>
            </a:r>
            <a:br>
              <a:rPr lang="uk-UA" sz="1800">
                <a:solidFill>
                  <a:schemeClr val="dk1"/>
                </a:solidFill>
              </a:rPr>
            </a:br>
            <a:r>
              <a:rPr lang="uk-UA" sz="1800">
                <a:solidFill>
                  <a:schemeClr val="dk1"/>
                </a:solidFill>
              </a:rPr>
              <a:t>Через анатомічне розташування подразнення виділеннями, підмиванням і витиранням при гігієнічному догляді цих частин тіла виникає задоволення, яке привертає увагу дитини і спонукає це задоволення повторити.</a:t>
            </a:r>
            <a:br>
              <a:rPr lang="uk-UA" sz="1800">
                <a:solidFill>
                  <a:schemeClr val="dk1"/>
                </a:solidFill>
              </a:rPr>
            </a:br>
            <a:r>
              <a:rPr lang="uk-UA" sz="1800">
                <a:solidFill>
                  <a:schemeClr val="dk1"/>
                </a:solidFill>
              </a:rPr>
              <a:t>Саме завдяки дитячому онанізму стверджується майбутнє домінування цієї ерогенної зони в статевому житті.</a:t>
            </a:r>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39" name="Shape 139"/>
        <p:cNvGrpSpPr/>
        <p:nvPr/>
      </p:nvGrpSpPr>
      <p:grpSpPr>
        <a:xfrm>
          <a:off x="0" y="0"/>
          <a:ext cx="0" cy="0"/>
          <a:chOff x="0" y="0"/>
          <a:chExt cx="0" cy="0"/>
        </a:xfrm>
      </p:grpSpPr>
      <p:sp>
        <p:nvSpPr>
          <p:cNvPr id="140" name="Google Shape;140;p12"/>
          <p:cNvSpPr txBox="1"/>
          <p:nvPr>
            <p:ph type="title"/>
          </p:nvPr>
        </p:nvSpPr>
        <p:spPr>
          <a:xfrm>
            <a:off x="2592925" y="624110"/>
            <a:ext cx="8911687" cy="752745"/>
          </a:xfrm>
          <a:prstGeom prst="rect">
            <a:avLst/>
          </a:prstGeom>
          <a:noFill/>
          <a:ln>
            <a:noFill/>
          </a:ln>
        </p:spPr>
        <p:txBody>
          <a:bodyPr anchorCtr="0" anchor="t" bIns="45700" lIns="91425" spcFirstLastPara="1" rIns="91425" wrap="square" tIns="45700">
            <a:normAutofit/>
          </a:bodyPr>
          <a:lstStyle/>
          <a:p>
            <a:pPr indent="0" lvl="0" marL="0" rtl="0" algn="l">
              <a:spcBef>
                <a:spcPts val="0"/>
              </a:spcBef>
              <a:spcAft>
                <a:spcPts val="0"/>
              </a:spcAft>
              <a:buClr>
                <a:srgbClr val="262626"/>
              </a:buClr>
              <a:buSzPts val="3600"/>
              <a:buFont typeface="Century Gothic"/>
              <a:buNone/>
            </a:pPr>
            <a:r>
              <a:rPr b="1" lang="uk-UA"/>
              <a:t>Друга фаза дитячої мастурбації</a:t>
            </a:r>
            <a:endParaRPr/>
          </a:p>
        </p:txBody>
      </p:sp>
      <p:sp>
        <p:nvSpPr>
          <p:cNvPr id="141" name="Google Shape;141;p12"/>
          <p:cNvSpPr txBox="1"/>
          <p:nvPr>
            <p:ph idx="1" type="body"/>
          </p:nvPr>
        </p:nvSpPr>
        <p:spPr>
          <a:xfrm>
            <a:off x="2589212" y="1905000"/>
            <a:ext cx="8915400" cy="4172607"/>
          </a:xfrm>
          <a:prstGeom prst="rect">
            <a:avLst/>
          </a:prstGeom>
          <a:noFill/>
          <a:ln>
            <a:noFill/>
          </a:ln>
        </p:spPr>
        <p:txBody>
          <a:bodyPr anchorCtr="0" anchor="t" bIns="45700" lIns="91425" spcFirstLastPara="1" rIns="91425" wrap="square" tIns="45700">
            <a:normAutofit/>
          </a:bodyPr>
          <a:lstStyle/>
          <a:p>
            <a:pPr indent="0" lvl="0" marL="0" rtl="0" algn="l">
              <a:lnSpc>
                <a:spcPct val="150000"/>
              </a:lnSpc>
              <a:spcBef>
                <a:spcPts val="0"/>
              </a:spcBef>
              <a:spcAft>
                <a:spcPts val="0"/>
              </a:spcAft>
              <a:buSzPts val="1800"/>
              <a:buNone/>
            </a:pPr>
            <a:r>
              <a:rPr lang="uk-UA">
                <a:solidFill>
                  <a:schemeClr val="dk1"/>
                </a:solidFill>
              </a:rPr>
              <a:t>Дитячий онанізм після короткого періоду ніби зникає. Та до 4-го року сексуальний потяг цієї генітальної зони знову прокидається й існує протягом деякого часу до нового витіснення, або ж продовжується безперервно.  Та всі подробиці 2-ї фази сексуальних переживань залишають глибокі ( безсвідомі) сліди в пам’яті людини і визначають розвиток її характеру (якщо людина залишається здоровою) і симптоматику неврозу (якщо людина захворіла в юному віці).</a:t>
            </a:r>
            <a:endParaRPr/>
          </a:p>
          <a:p>
            <a:pPr indent="0" lvl="0" marL="0" rtl="0" algn="l">
              <a:lnSpc>
                <a:spcPct val="150000"/>
              </a:lnSpc>
              <a:spcBef>
                <a:spcPts val="1000"/>
              </a:spcBef>
              <a:spcAft>
                <a:spcPts val="0"/>
              </a:spcAft>
              <a:buSzPts val="1800"/>
              <a:buNone/>
            </a:pPr>
            <a:r>
              <a:rPr b="1" i="1" lang="uk-UA">
                <a:solidFill>
                  <a:schemeClr val="dk1"/>
                </a:solidFill>
              </a:rPr>
              <a:t>Тобто існує зв’язок інфантильного сексуального життя і нормальної інфантильної амнезії.</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75" name="Shape 75"/>
        <p:cNvGrpSpPr/>
        <p:nvPr/>
      </p:nvGrpSpPr>
      <p:grpSpPr>
        <a:xfrm>
          <a:off x="0" y="0"/>
          <a:ext cx="0" cy="0"/>
          <a:chOff x="0" y="0"/>
          <a:chExt cx="0" cy="0"/>
        </a:xfrm>
      </p:grpSpPr>
      <p:sp>
        <p:nvSpPr>
          <p:cNvPr id="76" name="Google Shape;76;p2"/>
          <p:cNvSpPr txBox="1"/>
          <p:nvPr>
            <p:ph type="title"/>
          </p:nvPr>
        </p:nvSpPr>
        <p:spPr>
          <a:xfrm>
            <a:off x="1866005" y="548641"/>
            <a:ext cx="4284554" cy="976312"/>
          </a:xfrm>
          <a:prstGeom prst="rect">
            <a:avLst/>
          </a:prstGeom>
          <a:noFill/>
          <a:ln>
            <a:noFill/>
          </a:ln>
        </p:spPr>
        <p:txBody>
          <a:bodyPr anchorCtr="0" anchor="b" bIns="45700" lIns="91425" spcFirstLastPara="1" rIns="91425" wrap="square" tIns="45700">
            <a:normAutofit/>
          </a:bodyPr>
          <a:lstStyle/>
          <a:p>
            <a:pPr indent="0" lvl="0" marL="0" rtl="0" algn="ctr">
              <a:spcBef>
                <a:spcPts val="0"/>
              </a:spcBef>
              <a:spcAft>
                <a:spcPts val="0"/>
              </a:spcAft>
              <a:buClr>
                <a:srgbClr val="262626"/>
              </a:buClr>
              <a:buSzPts val="2400"/>
              <a:buFont typeface="Century Gothic"/>
              <a:buNone/>
            </a:pPr>
            <a:r>
              <a:rPr b="1" lang="uk-UA" sz="2400"/>
              <a:t>Недостатня увага до дитячої сексуальності</a:t>
            </a:r>
            <a:endParaRPr sz="2400"/>
          </a:p>
        </p:txBody>
      </p:sp>
      <p:pic>
        <p:nvPicPr>
          <p:cNvPr id="77" name="Google Shape;77;p2"/>
          <p:cNvPicPr preferRelativeResize="0"/>
          <p:nvPr>
            <p:ph idx="1" type="body"/>
          </p:nvPr>
        </p:nvPicPr>
        <p:blipFill rotWithShape="1">
          <a:blip r:embed="rId3">
            <a:alphaModFix/>
          </a:blip>
          <a:srcRect b="0" l="0" r="0" t="0"/>
          <a:stretch/>
        </p:blipFill>
        <p:spPr>
          <a:xfrm>
            <a:off x="7266557" y="758952"/>
            <a:ext cx="4282483" cy="5458967"/>
          </a:xfrm>
          <a:prstGeom prst="rect">
            <a:avLst/>
          </a:prstGeom>
          <a:noFill/>
          <a:ln>
            <a:noFill/>
          </a:ln>
        </p:spPr>
      </p:pic>
      <p:sp>
        <p:nvSpPr>
          <p:cNvPr id="78" name="Google Shape;78;p2"/>
          <p:cNvSpPr txBox="1"/>
          <p:nvPr>
            <p:ph idx="2" type="body"/>
          </p:nvPr>
        </p:nvSpPr>
        <p:spPr>
          <a:xfrm>
            <a:off x="1540042" y="1598612"/>
            <a:ext cx="5333724" cy="4710747"/>
          </a:xfrm>
          <a:prstGeom prst="rect">
            <a:avLst/>
          </a:prstGeom>
          <a:noFill/>
          <a:ln>
            <a:noFill/>
          </a:ln>
        </p:spPr>
        <p:txBody>
          <a:bodyPr anchorCtr="0" anchor="t" bIns="45700" lIns="91425" spcFirstLastPara="1" rIns="91425" wrap="square" tIns="45700">
            <a:noAutofit/>
          </a:bodyPr>
          <a:lstStyle/>
          <a:p>
            <a:pPr indent="0" lvl="0" marL="0" rtl="0" algn="l">
              <a:lnSpc>
                <a:spcPct val="170000"/>
              </a:lnSpc>
              <a:spcBef>
                <a:spcPts val="0"/>
              </a:spcBef>
              <a:spcAft>
                <a:spcPts val="0"/>
              </a:spcAft>
              <a:buSzPts val="1800"/>
              <a:buNone/>
            </a:pPr>
            <a:r>
              <a:rPr lang="uk-UA" sz="1800">
                <a:solidFill>
                  <a:schemeClr val="dk1"/>
                </a:solidFill>
              </a:rPr>
              <a:t>Загальноприйнята думка про відсутність сексуального потягу у дітей є не просто помилковою, вона детермінує незнання основних положень сексуального життя.</a:t>
            </a:r>
            <a:endParaRPr/>
          </a:p>
          <a:p>
            <a:pPr indent="0" lvl="0" marL="0" rtl="0" algn="l">
              <a:lnSpc>
                <a:spcPct val="170000"/>
              </a:lnSpc>
              <a:spcBef>
                <a:spcPts val="1000"/>
              </a:spcBef>
              <a:spcAft>
                <a:spcPts val="0"/>
              </a:spcAft>
              <a:buSzPts val="1800"/>
              <a:buNone/>
            </a:pPr>
            <a:r>
              <a:rPr lang="uk-UA" sz="1800">
                <a:solidFill>
                  <a:schemeClr val="dk1"/>
                </a:solidFill>
              </a:rPr>
              <a:t>На думку З. Фройда, варто було б звернути більшу увагу на дітей, особливо на закономірності сексуальних проявів, щоб краще розуміти властивості й реакції дорослої людини.</a:t>
            </a:r>
            <a:endParaRPr/>
          </a:p>
          <a:p>
            <a:pPr indent="0" lvl="0" marL="0" rtl="0" algn="just">
              <a:lnSpc>
                <a:spcPct val="170000"/>
              </a:lnSpc>
              <a:spcBef>
                <a:spcPts val="1000"/>
              </a:spcBef>
              <a:spcAft>
                <a:spcPts val="0"/>
              </a:spcAft>
              <a:buSzPts val="1800"/>
              <a:buNone/>
            </a:pPr>
            <a:r>
              <a:t/>
            </a:r>
            <a:endParaRPr sz="1800">
              <a:solidFill>
                <a:schemeClr val="dk1"/>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82" name="Shape 82"/>
        <p:cNvGrpSpPr/>
        <p:nvPr/>
      </p:nvGrpSpPr>
      <p:grpSpPr>
        <a:xfrm>
          <a:off x="0" y="0"/>
          <a:ext cx="0" cy="0"/>
          <a:chOff x="0" y="0"/>
          <a:chExt cx="0" cy="0"/>
        </a:xfrm>
      </p:grpSpPr>
      <p:sp>
        <p:nvSpPr>
          <p:cNvPr id="83" name="Google Shape;83;p3"/>
          <p:cNvSpPr txBox="1"/>
          <p:nvPr>
            <p:ph type="title"/>
          </p:nvPr>
        </p:nvSpPr>
        <p:spPr>
          <a:xfrm>
            <a:off x="2589212" y="446088"/>
            <a:ext cx="4978236" cy="386016"/>
          </a:xfrm>
          <a:prstGeom prst="rect">
            <a:avLst/>
          </a:prstGeom>
          <a:noFill/>
          <a:ln>
            <a:noFill/>
          </a:ln>
        </p:spPr>
        <p:txBody>
          <a:bodyPr anchorCtr="0" anchor="b" bIns="45700" lIns="91425" spcFirstLastPara="1" rIns="91425" wrap="square" tIns="45700">
            <a:normAutofit/>
          </a:bodyPr>
          <a:lstStyle/>
          <a:p>
            <a:pPr indent="0" lvl="0" marL="0" rtl="0" algn="ctr">
              <a:spcBef>
                <a:spcPts val="0"/>
              </a:spcBef>
              <a:spcAft>
                <a:spcPts val="0"/>
              </a:spcAft>
              <a:buClr>
                <a:srgbClr val="262626"/>
              </a:buClr>
              <a:buSzPts val="2160"/>
              <a:buFont typeface="Century Gothic"/>
              <a:buNone/>
            </a:pPr>
            <a:r>
              <a:rPr b="1" lang="uk-UA" sz="2160"/>
              <a:t>Інфантильна амнезія</a:t>
            </a:r>
            <a:endParaRPr sz="2160"/>
          </a:p>
        </p:txBody>
      </p:sp>
      <p:sp>
        <p:nvSpPr>
          <p:cNvPr id="84" name="Google Shape;84;p3"/>
          <p:cNvSpPr txBox="1"/>
          <p:nvPr>
            <p:ph idx="1" type="body"/>
          </p:nvPr>
        </p:nvSpPr>
        <p:spPr>
          <a:xfrm>
            <a:off x="8397766" y="446088"/>
            <a:ext cx="3106846" cy="5414963"/>
          </a:xfrm>
          <a:prstGeom prst="rect">
            <a:avLst/>
          </a:prstGeom>
          <a:noFill/>
          <a:ln>
            <a:noFill/>
          </a:ln>
        </p:spPr>
        <p:txBody>
          <a:bodyPr anchorCtr="0" anchor="ctr" bIns="45700" lIns="91425" spcFirstLastPara="1" rIns="91425" wrap="square" tIns="45700">
            <a:normAutofit/>
          </a:bodyPr>
          <a:lstStyle/>
          <a:p>
            <a:pPr indent="0" lvl="0" marL="0" rtl="0" algn="l">
              <a:lnSpc>
                <a:spcPct val="160000"/>
              </a:lnSpc>
              <a:spcBef>
                <a:spcPts val="0"/>
              </a:spcBef>
              <a:spcAft>
                <a:spcPts val="0"/>
              </a:spcAft>
              <a:buSzPts val="1665"/>
              <a:buNone/>
            </a:pPr>
            <a:r>
              <a:rPr i="1" lang="uk-UA" sz="1665">
                <a:solidFill>
                  <a:schemeClr val="dk1"/>
                </a:solidFill>
              </a:rPr>
              <a:t>Фройд пов’язує </a:t>
            </a:r>
            <a:r>
              <a:rPr b="1" i="1" lang="uk-UA" sz="1665">
                <a:solidFill>
                  <a:schemeClr val="dk1"/>
                </a:solidFill>
              </a:rPr>
              <a:t>інфантильну амнезію</a:t>
            </a:r>
            <a:r>
              <a:rPr i="1" lang="uk-UA" sz="1665">
                <a:solidFill>
                  <a:schemeClr val="dk1"/>
                </a:solidFill>
              </a:rPr>
              <a:t> з сексуальними переживаннями з дитинства. </a:t>
            </a:r>
            <a:br>
              <a:rPr i="1" lang="uk-UA" sz="1665">
                <a:solidFill>
                  <a:schemeClr val="dk1"/>
                </a:solidFill>
              </a:rPr>
            </a:br>
            <a:endParaRPr i="1" sz="1665">
              <a:solidFill>
                <a:schemeClr val="dk1"/>
              </a:solidFill>
            </a:endParaRPr>
          </a:p>
          <a:p>
            <a:pPr indent="0" lvl="0" marL="0" rtl="0" algn="l">
              <a:lnSpc>
                <a:spcPct val="160000"/>
              </a:lnSpc>
              <a:spcBef>
                <a:spcPts val="1000"/>
              </a:spcBef>
              <a:spcAft>
                <a:spcPts val="0"/>
              </a:spcAft>
              <a:buSzPts val="1665"/>
              <a:buNone/>
            </a:pPr>
            <a:r>
              <a:rPr b="1" i="1" lang="uk-UA" sz="1665">
                <a:solidFill>
                  <a:schemeClr val="dk1"/>
                </a:solidFill>
              </a:rPr>
              <a:t>Інфантильна амнезія</a:t>
            </a:r>
            <a:r>
              <a:rPr i="1" lang="uk-UA" sz="1665">
                <a:solidFill>
                  <a:schemeClr val="dk1"/>
                </a:solidFill>
              </a:rPr>
              <a:t> ніби перетворює дитинство кожної людини в доісторичну епоху і ховає від неї початок її власного статевого життя.</a:t>
            </a:r>
            <a:endParaRPr i="1" sz="1665">
              <a:solidFill>
                <a:schemeClr val="dk1"/>
              </a:solidFill>
            </a:endParaRPr>
          </a:p>
        </p:txBody>
      </p:sp>
      <p:sp>
        <p:nvSpPr>
          <p:cNvPr id="85" name="Google Shape;85;p3"/>
          <p:cNvSpPr txBox="1"/>
          <p:nvPr>
            <p:ph idx="2" type="body"/>
          </p:nvPr>
        </p:nvSpPr>
        <p:spPr>
          <a:xfrm>
            <a:off x="1973179" y="832104"/>
            <a:ext cx="5594269" cy="5943600"/>
          </a:xfrm>
          <a:prstGeom prst="rect">
            <a:avLst/>
          </a:prstGeom>
          <a:noFill/>
          <a:ln>
            <a:noFill/>
          </a:ln>
        </p:spPr>
        <p:txBody>
          <a:bodyPr anchorCtr="0" anchor="t" bIns="45700" lIns="91425" spcFirstLastPara="1" rIns="91425" wrap="square" tIns="45700">
            <a:noAutofit/>
          </a:bodyPr>
          <a:lstStyle/>
          <a:p>
            <a:pPr indent="0" lvl="0" marL="0" rtl="0" algn="l">
              <a:lnSpc>
                <a:spcPct val="150000"/>
              </a:lnSpc>
              <a:spcBef>
                <a:spcPts val="0"/>
              </a:spcBef>
              <a:spcAft>
                <a:spcPts val="0"/>
              </a:spcAft>
              <a:buSzPts val="1800"/>
              <a:buNone/>
            </a:pPr>
            <a:r>
              <a:rPr b="1" i="1" lang="uk-UA" sz="1800">
                <a:solidFill>
                  <a:schemeClr val="dk1"/>
                </a:solidFill>
              </a:rPr>
              <a:t>Інфантильна амнезія</a:t>
            </a:r>
            <a:r>
              <a:rPr lang="uk-UA" sz="1800">
                <a:solidFill>
                  <a:schemeClr val="dk1"/>
                </a:solidFill>
              </a:rPr>
              <a:t> – це забування досвіду перших років життя, яка спостерігається у більшості людей аж до 6  чи 8 років. </a:t>
            </a:r>
            <a:br>
              <a:rPr lang="uk-UA" sz="1800">
                <a:solidFill>
                  <a:schemeClr val="dk1"/>
                </a:solidFill>
              </a:rPr>
            </a:br>
            <a:r>
              <a:rPr lang="uk-UA" sz="1800">
                <a:solidFill>
                  <a:schemeClr val="dk1"/>
                </a:solidFill>
              </a:rPr>
              <a:t>Є всі підстави вважати, що наша пам’ять була найбільш сприйнятлива і здатна до відтворення саме в дитячі роки. А отже, саме ті враження які ми не пам’ятаємо, залишили глибокий слід в нашій психіці й вирішально вплинули  на подальший розвиток. Мова йде не про втрату спогадів, а про амнезію, схожу на ту, що ми бачимо у невротиків. </a:t>
            </a:r>
            <a:endParaRPr/>
          </a:p>
          <a:p>
            <a:pPr indent="0" lvl="0" marL="0" rtl="0" algn="l">
              <a:lnSpc>
                <a:spcPct val="150000"/>
              </a:lnSpc>
              <a:spcBef>
                <a:spcPts val="1000"/>
              </a:spcBef>
              <a:spcAft>
                <a:spcPts val="0"/>
              </a:spcAft>
              <a:buSzPts val="1800"/>
              <a:buNone/>
            </a:pPr>
            <a:r>
              <a:rPr lang="uk-UA" sz="1800">
                <a:solidFill>
                  <a:schemeClr val="dk1"/>
                </a:solidFill>
              </a:rPr>
              <a:t>Постає питання: що ж здійснює це витіснення дитячих вражень?</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89" name="Shape 89"/>
        <p:cNvGrpSpPr/>
        <p:nvPr/>
      </p:nvGrpSpPr>
      <p:grpSpPr>
        <a:xfrm>
          <a:off x="0" y="0"/>
          <a:ext cx="0" cy="0"/>
          <a:chOff x="0" y="0"/>
          <a:chExt cx="0" cy="0"/>
        </a:xfrm>
      </p:grpSpPr>
      <p:sp>
        <p:nvSpPr>
          <p:cNvPr id="90" name="Google Shape;90;p4"/>
          <p:cNvSpPr txBox="1"/>
          <p:nvPr>
            <p:ph type="title"/>
          </p:nvPr>
        </p:nvSpPr>
        <p:spPr>
          <a:xfrm>
            <a:off x="2592925" y="624110"/>
            <a:ext cx="8911687" cy="1280890"/>
          </a:xfrm>
          <a:prstGeom prst="rect">
            <a:avLst/>
          </a:prstGeom>
          <a:noFill/>
          <a:ln>
            <a:noFill/>
          </a:ln>
        </p:spPr>
        <p:txBody>
          <a:bodyPr anchorCtr="0" anchor="t" bIns="45700" lIns="91425" spcFirstLastPara="1" rIns="91425" wrap="square" tIns="45700">
            <a:normAutofit/>
          </a:bodyPr>
          <a:lstStyle/>
          <a:p>
            <a:pPr indent="0" lvl="0" marL="0" rtl="0" algn="ctr">
              <a:spcBef>
                <a:spcPts val="0"/>
              </a:spcBef>
              <a:spcAft>
                <a:spcPts val="0"/>
              </a:spcAft>
              <a:buClr>
                <a:srgbClr val="262626"/>
              </a:buClr>
              <a:buSzPts val="3600"/>
              <a:buFont typeface="Century Gothic"/>
              <a:buNone/>
            </a:pPr>
            <a:r>
              <a:rPr b="1" lang="uk-UA"/>
              <a:t>Латентний сексуальний період дитинства і його прориви</a:t>
            </a:r>
            <a:endParaRPr/>
          </a:p>
        </p:txBody>
      </p:sp>
      <p:sp>
        <p:nvSpPr>
          <p:cNvPr id="91" name="Google Shape;91;p4"/>
          <p:cNvSpPr txBox="1"/>
          <p:nvPr>
            <p:ph idx="1" type="body"/>
          </p:nvPr>
        </p:nvSpPr>
        <p:spPr>
          <a:xfrm>
            <a:off x="2589212" y="2133600"/>
            <a:ext cx="8915400" cy="3777622"/>
          </a:xfrm>
          <a:prstGeom prst="rect">
            <a:avLst/>
          </a:prstGeom>
          <a:noFill/>
          <a:ln>
            <a:noFill/>
          </a:ln>
        </p:spPr>
        <p:txBody>
          <a:bodyPr anchorCtr="0" anchor="t" bIns="45700" lIns="91425" spcFirstLastPara="1" rIns="91425" wrap="square" tIns="45700">
            <a:normAutofit/>
          </a:bodyPr>
          <a:lstStyle/>
          <a:p>
            <a:pPr indent="0" lvl="0" marL="0" rtl="0" algn="l">
              <a:lnSpc>
                <a:spcPct val="150000"/>
              </a:lnSpc>
              <a:spcBef>
                <a:spcPts val="0"/>
              </a:spcBef>
              <a:spcAft>
                <a:spcPts val="0"/>
              </a:spcAft>
              <a:buSzPts val="2400"/>
              <a:buNone/>
            </a:pPr>
            <a:r>
              <a:rPr lang="uk-UA" sz="2400">
                <a:solidFill>
                  <a:schemeClr val="dk1"/>
                </a:solidFill>
              </a:rPr>
              <a:t>Новонароджений приходить у світ, маючи зачатки сексуальних прагнень, які згодом розвиваються, а потім підлягають посиленому витісненню, яке, в свою чергу, порушується закономірним проривом сексуального розвитку, що може затриматись лише через індивідуальні особливості.</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95" name="Shape 95"/>
        <p:cNvGrpSpPr/>
        <p:nvPr/>
      </p:nvGrpSpPr>
      <p:grpSpPr>
        <a:xfrm>
          <a:off x="0" y="0"/>
          <a:ext cx="0" cy="0"/>
          <a:chOff x="0" y="0"/>
          <a:chExt cx="0" cy="0"/>
        </a:xfrm>
      </p:grpSpPr>
      <p:sp>
        <p:nvSpPr>
          <p:cNvPr id="96" name="Google Shape;96;p5"/>
          <p:cNvSpPr txBox="1"/>
          <p:nvPr>
            <p:ph type="title"/>
          </p:nvPr>
        </p:nvSpPr>
        <p:spPr>
          <a:xfrm>
            <a:off x="2592925" y="624110"/>
            <a:ext cx="8911687" cy="1280890"/>
          </a:xfrm>
          <a:prstGeom prst="rect">
            <a:avLst/>
          </a:prstGeom>
          <a:noFill/>
          <a:ln>
            <a:noFill/>
          </a:ln>
        </p:spPr>
        <p:txBody>
          <a:bodyPr anchorCtr="0" anchor="t" bIns="45700" lIns="91425" spcFirstLastPara="1" rIns="91425" wrap="square" tIns="45700">
            <a:normAutofit/>
          </a:bodyPr>
          <a:lstStyle/>
          <a:p>
            <a:pPr indent="0" lvl="0" marL="0" rtl="0" algn="l">
              <a:spcBef>
                <a:spcPts val="0"/>
              </a:spcBef>
              <a:spcAft>
                <a:spcPts val="0"/>
              </a:spcAft>
              <a:buClr>
                <a:srgbClr val="262626"/>
              </a:buClr>
              <a:buSzPts val="3600"/>
              <a:buFont typeface="Century Gothic"/>
              <a:buNone/>
            </a:pPr>
            <a:r>
              <a:rPr b="1" lang="uk-UA"/>
              <a:t>Сексуальні затримки</a:t>
            </a:r>
            <a:endParaRPr/>
          </a:p>
        </p:txBody>
      </p:sp>
      <p:sp>
        <p:nvSpPr>
          <p:cNvPr id="97" name="Google Shape;97;p5"/>
          <p:cNvSpPr txBox="1"/>
          <p:nvPr>
            <p:ph idx="1" type="body"/>
          </p:nvPr>
        </p:nvSpPr>
        <p:spPr>
          <a:xfrm>
            <a:off x="2589212" y="1600200"/>
            <a:ext cx="8915400" cy="4407408"/>
          </a:xfrm>
          <a:prstGeom prst="rect">
            <a:avLst/>
          </a:prstGeom>
          <a:noFill/>
          <a:ln>
            <a:noFill/>
          </a:ln>
        </p:spPr>
        <p:txBody>
          <a:bodyPr anchorCtr="0" anchor="t" bIns="45700" lIns="91425" spcFirstLastPara="1" rIns="91425" wrap="square" tIns="45700">
            <a:noAutofit/>
          </a:bodyPr>
          <a:lstStyle/>
          <a:p>
            <a:pPr indent="0" lvl="0" marL="0" rtl="0" algn="l">
              <a:lnSpc>
                <a:spcPct val="150000"/>
              </a:lnSpc>
              <a:spcBef>
                <a:spcPts val="0"/>
              </a:spcBef>
              <a:spcAft>
                <a:spcPts val="0"/>
              </a:spcAft>
              <a:buSzPts val="2400"/>
              <a:buNone/>
            </a:pPr>
            <a:r>
              <a:rPr lang="uk-UA" sz="2400">
                <a:solidFill>
                  <a:schemeClr val="dk1"/>
                </a:solidFill>
              </a:rPr>
              <a:t>В період повної чи часткової латентності формується відраза, почуття сорому, етичні та моральні вимоги ідеалу, які надалі будуть виступати як перепони на шляху сексуального потягу і, як гребля, звузять його напрямок. Побудовані греблі почасти є наслідком виховання. Але цей розвиток обумовлений природньо, зафіксований спадково і тому може відбутися і без допомоги виховання.</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01" name="Shape 101"/>
        <p:cNvGrpSpPr/>
        <p:nvPr/>
      </p:nvGrpSpPr>
      <p:grpSpPr>
        <a:xfrm>
          <a:off x="0" y="0"/>
          <a:ext cx="0" cy="0"/>
          <a:chOff x="0" y="0"/>
          <a:chExt cx="0" cy="0"/>
        </a:xfrm>
      </p:grpSpPr>
      <p:sp>
        <p:nvSpPr>
          <p:cNvPr id="102" name="Google Shape;102;p6"/>
          <p:cNvSpPr txBox="1"/>
          <p:nvPr>
            <p:ph type="title"/>
          </p:nvPr>
        </p:nvSpPr>
        <p:spPr>
          <a:xfrm>
            <a:off x="2589212" y="446088"/>
            <a:ext cx="8110872" cy="976312"/>
          </a:xfrm>
          <a:prstGeom prst="rect">
            <a:avLst/>
          </a:prstGeom>
          <a:noFill/>
          <a:ln>
            <a:noFill/>
          </a:ln>
        </p:spPr>
        <p:txBody>
          <a:bodyPr anchorCtr="0" anchor="b" bIns="45700" lIns="91425" spcFirstLastPara="1" rIns="91425" wrap="square" tIns="45700">
            <a:normAutofit/>
          </a:bodyPr>
          <a:lstStyle/>
          <a:p>
            <a:pPr indent="0" lvl="0" marL="0" rtl="0" algn="ctr">
              <a:spcBef>
                <a:spcPts val="0"/>
              </a:spcBef>
              <a:spcAft>
                <a:spcPts val="0"/>
              </a:spcAft>
              <a:buClr>
                <a:srgbClr val="262626"/>
              </a:buClr>
              <a:buSzPts val="3600"/>
              <a:buFont typeface="Century Gothic"/>
              <a:buNone/>
            </a:pPr>
            <a:r>
              <a:rPr b="1" lang="uk-UA" sz="3600"/>
              <a:t>Реактивні утворення і сублімація</a:t>
            </a:r>
            <a:endParaRPr sz="3600"/>
          </a:p>
        </p:txBody>
      </p:sp>
      <p:sp>
        <p:nvSpPr>
          <p:cNvPr id="103" name="Google Shape;103;p6"/>
          <p:cNvSpPr txBox="1"/>
          <p:nvPr>
            <p:ph idx="2" type="body"/>
          </p:nvPr>
        </p:nvSpPr>
        <p:spPr>
          <a:xfrm>
            <a:off x="2589212" y="1598612"/>
            <a:ext cx="8303377" cy="4665554"/>
          </a:xfrm>
          <a:prstGeom prst="rect">
            <a:avLst/>
          </a:prstGeom>
          <a:noFill/>
          <a:ln>
            <a:noFill/>
          </a:ln>
        </p:spPr>
        <p:txBody>
          <a:bodyPr anchorCtr="0" anchor="t" bIns="45700" lIns="91425" spcFirstLastPara="1" rIns="91425" wrap="square" tIns="45700">
            <a:noAutofit/>
          </a:bodyPr>
          <a:lstStyle/>
          <a:p>
            <a:pPr indent="0" lvl="0" marL="0" rtl="0" algn="l">
              <a:lnSpc>
                <a:spcPct val="150000"/>
              </a:lnSpc>
              <a:spcBef>
                <a:spcPts val="0"/>
              </a:spcBef>
              <a:spcAft>
                <a:spcPts val="0"/>
              </a:spcAft>
              <a:buSzPts val="2400"/>
              <a:buNone/>
            </a:pPr>
            <a:r>
              <a:rPr lang="uk-UA" sz="2400">
                <a:solidFill>
                  <a:schemeClr val="dk1"/>
                </a:solidFill>
              </a:rPr>
              <a:t>Енергія інфантильних сексуальних потягів, притік  яких не зупиняється і в латентний період, повністю чи частково відводиться від сексуального використання і передається на інші цілі. Відхилення сексуальної сили потягів від сексуальних цілей на нові цілі – </a:t>
            </a:r>
            <a:r>
              <a:rPr b="1" i="1" lang="uk-UA" sz="2400">
                <a:solidFill>
                  <a:schemeClr val="dk1"/>
                </a:solidFill>
              </a:rPr>
              <a:t>є сублімацією</a:t>
            </a:r>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07" name="Shape 107"/>
        <p:cNvGrpSpPr/>
        <p:nvPr/>
      </p:nvGrpSpPr>
      <p:grpSpPr>
        <a:xfrm>
          <a:off x="0" y="0"/>
          <a:ext cx="0" cy="0"/>
          <a:chOff x="0" y="0"/>
          <a:chExt cx="0" cy="0"/>
        </a:xfrm>
      </p:grpSpPr>
      <p:sp>
        <p:nvSpPr>
          <p:cNvPr id="108" name="Google Shape;108;p7"/>
          <p:cNvSpPr txBox="1"/>
          <p:nvPr>
            <p:ph type="title"/>
          </p:nvPr>
        </p:nvSpPr>
        <p:spPr>
          <a:xfrm>
            <a:off x="2592925" y="624110"/>
            <a:ext cx="8911687" cy="1280890"/>
          </a:xfrm>
          <a:prstGeom prst="rect">
            <a:avLst/>
          </a:prstGeom>
          <a:noFill/>
          <a:ln>
            <a:noFill/>
          </a:ln>
        </p:spPr>
        <p:txBody>
          <a:bodyPr anchorCtr="0" anchor="t" bIns="45700" lIns="91425" spcFirstLastPara="1" rIns="91425" wrap="square" tIns="45700">
            <a:normAutofit/>
          </a:bodyPr>
          <a:lstStyle/>
          <a:p>
            <a:pPr indent="0" lvl="0" marL="0" rtl="0" algn="l">
              <a:spcBef>
                <a:spcPts val="0"/>
              </a:spcBef>
              <a:spcAft>
                <a:spcPts val="0"/>
              </a:spcAft>
              <a:buClr>
                <a:srgbClr val="262626"/>
              </a:buClr>
              <a:buSzPts val="3600"/>
              <a:buFont typeface="Century Gothic"/>
              <a:buNone/>
            </a:pPr>
            <a:r>
              <a:rPr b="1" lang="uk-UA"/>
              <a:t>Прорив латентного періоду</a:t>
            </a:r>
            <a:endParaRPr/>
          </a:p>
        </p:txBody>
      </p:sp>
      <p:sp>
        <p:nvSpPr>
          <p:cNvPr id="109" name="Google Shape;109;p7"/>
          <p:cNvSpPr txBox="1"/>
          <p:nvPr>
            <p:ph idx="1" type="body"/>
          </p:nvPr>
        </p:nvSpPr>
        <p:spPr>
          <a:xfrm>
            <a:off x="2589212" y="2133600"/>
            <a:ext cx="8915400" cy="3777622"/>
          </a:xfrm>
          <a:prstGeom prst="rect">
            <a:avLst/>
          </a:prstGeom>
          <a:noFill/>
          <a:ln>
            <a:noFill/>
          </a:ln>
        </p:spPr>
        <p:txBody>
          <a:bodyPr anchorCtr="0" anchor="t" bIns="45700" lIns="91425" spcFirstLastPara="1" rIns="91425" wrap="square" tIns="45700">
            <a:normAutofit/>
          </a:bodyPr>
          <a:lstStyle/>
          <a:p>
            <a:pPr indent="0" lvl="0" marL="0" rtl="0" algn="l">
              <a:lnSpc>
                <a:spcPct val="150000"/>
              </a:lnSpc>
              <a:spcBef>
                <a:spcPts val="0"/>
              </a:spcBef>
              <a:spcAft>
                <a:spcPts val="0"/>
              </a:spcAft>
              <a:buSzPts val="2400"/>
              <a:buNone/>
            </a:pPr>
            <a:r>
              <a:rPr lang="uk-UA" sz="2400">
                <a:solidFill>
                  <a:schemeClr val="dk1"/>
                </a:solidFill>
              </a:rPr>
              <a:t>Певна частина сексуальних потягів, яка не піддалась сублімації, час від часу проривається, або існує так зване </a:t>
            </a:r>
            <a:r>
              <a:rPr b="1" i="1" lang="uk-UA" sz="2400">
                <a:solidFill>
                  <a:schemeClr val="dk1"/>
                </a:solidFill>
              </a:rPr>
              <a:t>«сексуальне життя» </a:t>
            </a:r>
            <a:r>
              <a:rPr lang="uk-UA" sz="2400">
                <a:solidFill>
                  <a:schemeClr val="dk1"/>
                </a:solidFill>
              </a:rPr>
              <a:t>протягом всього латентного періоду до моменту посиленого прояву сексуального потягу при настанні статевої зрілості.</a:t>
            </a:r>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13" name="Shape 113"/>
        <p:cNvGrpSpPr/>
        <p:nvPr/>
      </p:nvGrpSpPr>
      <p:grpSpPr>
        <a:xfrm>
          <a:off x="0" y="0"/>
          <a:ext cx="0" cy="0"/>
          <a:chOff x="0" y="0"/>
          <a:chExt cx="0" cy="0"/>
        </a:xfrm>
      </p:grpSpPr>
      <p:sp>
        <p:nvSpPr>
          <p:cNvPr id="114" name="Google Shape;114;p8"/>
          <p:cNvSpPr txBox="1"/>
          <p:nvPr>
            <p:ph type="title"/>
          </p:nvPr>
        </p:nvSpPr>
        <p:spPr>
          <a:xfrm>
            <a:off x="2589212" y="446088"/>
            <a:ext cx="5314567" cy="468312"/>
          </a:xfrm>
          <a:prstGeom prst="rect">
            <a:avLst/>
          </a:prstGeom>
          <a:noFill/>
          <a:ln>
            <a:noFill/>
          </a:ln>
        </p:spPr>
        <p:txBody>
          <a:bodyPr anchorCtr="0" anchor="b" bIns="45700" lIns="91425" spcFirstLastPara="1" rIns="91425" wrap="square" tIns="45700">
            <a:noAutofit/>
          </a:bodyPr>
          <a:lstStyle/>
          <a:p>
            <a:pPr indent="0" lvl="0" marL="0" rtl="0" algn="ctr">
              <a:spcBef>
                <a:spcPts val="0"/>
              </a:spcBef>
              <a:spcAft>
                <a:spcPts val="0"/>
              </a:spcAft>
              <a:buClr>
                <a:srgbClr val="262626"/>
              </a:buClr>
              <a:buSzPts val="3200"/>
              <a:buFont typeface="Century Gothic"/>
              <a:buNone/>
            </a:pPr>
            <a:r>
              <a:rPr b="1" lang="uk-UA" sz="3200"/>
              <a:t>Аутоеротизм</a:t>
            </a:r>
            <a:endParaRPr sz="3200"/>
          </a:p>
        </p:txBody>
      </p:sp>
      <p:sp>
        <p:nvSpPr>
          <p:cNvPr id="115" name="Google Shape;115;p8"/>
          <p:cNvSpPr txBox="1"/>
          <p:nvPr>
            <p:ph idx="1" type="body"/>
          </p:nvPr>
        </p:nvSpPr>
        <p:spPr>
          <a:xfrm>
            <a:off x="9007366" y="446088"/>
            <a:ext cx="2497245" cy="5776036"/>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SzPts val="1800"/>
              <a:buNone/>
            </a:pPr>
            <a:r>
              <a:rPr i="1" lang="uk-UA">
                <a:solidFill>
                  <a:schemeClr val="dk1"/>
                </a:solidFill>
              </a:rPr>
              <a:t>На прикладі смоктання можна виділити три ознаки інфантильних сексуальних проявів. Вони полягають в</a:t>
            </a:r>
            <a:endParaRPr i="1">
              <a:solidFill>
                <a:schemeClr val="dk1"/>
              </a:solidFill>
            </a:endParaRPr>
          </a:p>
          <a:p>
            <a:pPr indent="-342900" lvl="0" marL="342900" rtl="0" algn="l">
              <a:lnSpc>
                <a:spcPct val="90000"/>
              </a:lnSpc>
              <a:spcBef>
                <a:spcPts val="1000"/>
              </a:spcBef>
              <a:spcAft>
                <a:spcPts val="0"/>
              </a:spcAft>
              <a:buSzPts val="1800"/>
              <a:buChar char="●"/>
            </a:pPr>
            <a:r>
              <a:rPr i="1" lang="uk-UA">
                <a:solidFill>
                  <a:schemeClr val="dk1"/>
                </a:solidFill>
              </a:rPr>
              <a:t>поєднанні з якоюсь важливою для життя тілесною функцією,</a:t>
            </a:r>
            <a:endParaRPr i="1">
              <a:solidFill>
                <a:schemeClr val="dk1"/>
              </a:solidFill>
            </a:endParaRPr>
          </a:p>
          <a:p>
            <a:pPr indent="-342900" lvl="0" marL="342900" rtl="0" algn="l">
              <a:lnSpc>
                <a:spcPct val="90000"/>
              </a:lnSpc>
              <a:spcBef>
                <a:spcPts val="1000"/>
              </a:spcBef>
              <a:spcAft>
                <a:spcPts val="0"/>
              </a:spcAft>
              <a:buSzPts val="1800"/>
              <a:buChar char="●"/>
            </a:pPr>
            <a:r>
              <a:rPr i="1" lang="uk-UA">
                <a:solidFill>
                  <a:schemeClr val="dk1"/>
                </a:solidFill>
              </a:rPr>
              <a:t>не знають сексуального об’єкту, аутоеротичні,</a:t>
            </a:r>
            <a:endParaRPr/>
          </a:p>
          <a:p>
            <a:pPr indent="-342900" lvl="0" marL="342900" rtl="0" algn="l">
              <a:lnSpc>
                <a:spcPct val="90000"/>
              </a:lnSpc>
              <a:spcBef>
                <a:spcPts val="1000"/>
              </a:spcBef>
              <a:spcAft>
                <a:spcPts val="0"/>
              </a:spcAft>
              <a:buSzPts val="1800"/>
              <a:buChar char="●"/>
            </a:pPr>
            <a:r>
              <a:rPr i="1" lang="uk-UA">
                <a:solidFill>
                  <a:schemeClr val="dk1"/>
                </a:solidFill>
              </a:rPr>
              <a:t>сексуальна ціль їх знаходиться у владі ерогенної зони.</a:t>
            </a:r>
            <a:endParaRPr/>
          </a:p>
        </p:txBody>
      </p:sp>
      <p:sp>
        <p:nvSpPr>
          <p:cNvPr id="116" name="Google Shape;116;p8"/>
          <p:cNvSpPr txBox="1"/>
          <p:nvPr>
            <p:ph idx="2" type="body"/>
          </p:nvPr>
        </p:nvSpPr>
        <p:spPr>
          <a:xfrm>
            <a:off x="2021305" y="1030014"/>
            <a:ext cx="6702281" cy="5538952"/>
          </a:xfrm>
          <a:prstGeom prst="rect">
            <a:avLst/>
          </a:prstGeom>
          <a:noFill/>
          <a:ln>
            <a:noFill/>
          </a:ln>
        </p:spPr>
        <p:txBody>
          <a:bodyPr anchorCtr="0" anchor="t" bIns="45700" lIns="91425" spcFirstLastPara="1" rIns="91425" wrap="square" tIns="45700">
            <a:noAutofit/>
          </a:bodyPr>
          <a:lstStyle/>
          <a:p>
            <a:pPr indent="0" lvl="0" marL="0" rtl="0" algn="l">
              <a:lnSpc>
                <a:spcPct val="150000"/>
              </a:lnSpc>
              <a:spcBef>
                <a:spcPts val="0"/>
              </a:spcBef>
              <a:spcAft>
                <a:spcPts val="0"/>
              </a:spcAft>
              <a:buSzPts val="1600"/>
              <a:buNone/>
            </a:pPr>
            <a:r>
              <a:rPr lang="uk-UA" sz="1600">
                <a:solidFill>
                  <a:schemeClr val="dk1"/>
                </a:solidFill>
              </a:rPr>
              <a:t>Потяг, що задовільняється на власному тілі.</a:t>
            </a:r>
            <a:br>
              <a:rPr lang="uk-UA" sz="1600">
                <a:solidFill>
                  <a:schemeClr val="dk1"/>
                </a:solidFill>
              </a:rPr>
            </a:br>
            <a:r>
              <a:rPr lang="uk-UA" sz="1600">
                <a:solidFill>
                  <a:schemeClr val="dk1"/>
                </a:solidFill>
              </a:rPr>
              <a:t>Найперше задоволення в житті дитини – смоктання материнських грудей. Можна  стверджувати, що губи дитини ведуть себе як ерогенна зона і подразнення теплим молоком є причиною відчуття задоволення. Спочатку задоволення від ерогенної зони поєднується із задоволенням в потребі їжі. Сексуальна природа спочатку приєднується до функції збереження життя і тільки пізніше стає незалежною від неї. Виникає потреба в повторенні сексуального задоволення.</a:t>
            </a:r>
            <a:br>
              <a:rPr lang="uk-UA" sz="1600">
                <a:solidFill>
                  <a:schemeClr val="dk1"/>
                </a:solidFill>
              </a:rPr>
            </a:br>
            <a:r>
              <a:rPr lang="uk-UA" sz="1600">
                <a:solidFill>
                  <a:schemeClr val="dk1"/>
                </a:solidFill>
              </a:rPr>
              <a:t>Дитина користується не стороннім об’єктом для смоктання, а частинами свого тіла, тому що так їй зручніше, тому що таким чином вона набуває незалежності від зовнішнього світу. Таким чином вона ніби створює собі другу ерогенну зону. Пізніше низька якість цієї ерогенної зони буде спонукати до того, щоб шукати аналогію - губи іншої людини.</a:t>
            </a:r>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20" name="Shape 120"/>
        <p:cNvGrpSpPr/>
        <p:nvPr/>
      </p:nvGrpSpPr>
      <p:grpSpPr>
        <a:xfrm>
          <a:off x="0" y="0"/>
          <a:ext cx="0" cy="0"/>
          <a:chOff x="0" y="0"/>
          <a:chExt cx="0" cy="0"/>
        </a:xfrm>
      </p:grpSpPr>
      <p:sp>
        <p:nvSpPr>
          <p:cNvPr id="121" name="Google Shape;121;p9"/>
          <p:cNvSpPr txBox="1"/>
          <p:nvPr>
            <p:ph type="title"/>
          </p:nvPr>
        </p:nvSpPr>
        <p:spPr>
          <a:xfrm>
            <a:off x="2589212" y="446088"/>
            <a:ext cx="5787533" cy="510353"/>
          </a:xfrm>
          <a:prstGeom prst="rect">
            <a:avLst/>
          </a:prstGeom>
          <a:noFill/>
          <a:ln>
            <a:noFill/>
          </a:ln>
        </p:spPr>
        <p:txBody>
          <a:bodyPr anchorCtr="0" anchor="b" bIns="45700" lIns="91425" spcFirstLastPara="1" rIns="91425" wrap="square" tIns="45700">
            <a:normAutofit/>
          </a:bodyPr>
          <a:lstStyle/>
          <a:p>
            <a:pPr indent="0" lvl="0" marL="0" rtl="0" algn="ctr">
              <a:spcBef>
                <a:spcPts val="0"/>
              </a:spcBef>
              <a:spcAft>
                <a:spcPts val="0"/>
              </a:spcAft>
              <a:buClr>
                <a:srgbClr val="262626"/>
              </a:buClr>
              <a:buSzPts val="2400"/>
              <a:buFont typeface="Century Gothic"/>
              <a:buNone/>
            </a:pPr>
            <a:r>
              <a:rPr b="1" lang="uk-UA" sz="2400"/>
              <a:t>Інфантильна сексуальна ціль</a:t>
            </a:r>
            <a:endParaRPr sz="2400"/>
          </a:p>
        </p:txBody>
      </p:sp>
      <p:sp>
        <p:nvSpPr>
          <p:cNvPr id="122" name="Google Shape;122;p9"/>
          <p:cNvSpPr txBox="1"/>
          <p:nvPr>
            <p:ph idx="2" type="body"/>
          </p:nvPr>
        </p:nvSpPr>
        <p:spPr>
          <a:xfrm>
            <a:off x="2589212" y="1135117"/>
            <a:ext cx="8239209" cy="5349766"/>
          </a:xfrm>
          <a:prstGeom prst="rect">
            <a:avLst/>
          </a:prstGeom>
          <a:noFill/>
          <a:ln>
            <a:noFill/>
          </a:ln>
        </p:spPr>
        <p:txBody>
          <a:bodyPr anchorCtr="0" anchor="t" bIns="45700" lIns="91425" spcFirstLastPara="1" rIns="91425" wrap="square" tIns="45700">
            <a:noAutofit/>
          </a:bodyPr>
          <a:lstStyle/>
          <a:p>
            <a:pPr indent="0" lvl="0" marL="0" rtl="0" algn="l">
              <a:lnSpc>
                <a:spcPct val="150000"/>
              </a:lnSpc>
              <a:spcBef>
                <a:spcPts val="0"/>
              </a:spcBef>
              <a:spcAft>
                <a:spcPts val="0"/>
              </a:spcAft>
              <a:buSzPts val="1800"/>
              <a:buNone/>
            </a:pPr>
            <a:r>
              <a:rPr lang="uk-UA" sz="1800">
                <a:solidFill>
                  <a:schemeClr val="dk1"/>
                </a:solidFill>
              </a:rPr>
              <a:t>Сексуальна ціль інфантильного потягу полягає в тому, щоб отримати задоволення завдяки відповідному подразненню ерогенної зони. Це задоволення вже має бути раніше пережитим, щоб залишилась потреба в його повторенні. Це проявляється двояко:</a:t>
            </a:r>
            <a:endParaRPr/>
          </a:p>
          <a:p>
            <a:pPr indent="-285750" lvl="0" marL="285750" rtl="0" algn="l">
              <a:lnSpc>
                <a:spcPct val="150000"/>
              </a:lnSpc>
              <a:spcBef>
                <a:spcPts val="1000"/>
              </a:spcBef>
              <a:spcAft>
                <a:spcPts val="0"/>
              </a:spcAft>
              <a:buSzPts val="1800"/>
              <a:buFont typeface="Noto Sans Symbols"/>
              <a:buChar char="⮚"/>
            </a:pPr>
            <a:r>
              <a:rPr lang="uk-UA" sz="1800">
                <a:solidFill>
                  <a:schemeClr val="dk1"/>
                </a:solidFill>
              </a:rPr>
              <a:t>або особливим почуттям напруження, яке здебільшого має характер неприємного, відчуття свербіжу чи подразнення;</a:t>
            </a:r>
            <a:endParaRPr/>
          </a:p>
          <a:p>
            <a:pPr indent="-285750" lvl="0" marL="285750" rtl="0" algn="l">
              <a:lnSpc>
                <a:spcPct val="150000"/>
              </a:lnSpc>
              <a:spcBef>
                <a:spcPts val="1000"/>
              </a:spcBef>
              <a:spcAft>
                <a:spcPts val="0"/>
              </a:spcAft>
              <a:buSzPts val="1800"/>
              <a:buFont typeface="Noto Sans Symbols"/>
              <a:buChar char="⮚"/>
            </a:pPr>
            <a:r>
              <a:rPr lang="uk-UA" sz="1800">
                <a:solidFill>
                  <a:schemeClr val="dk1"/>
                </a:solidFill>
              </a:rPr>
              <a:t>або подразненням, обумовленим центрально і спроектованим на периферичні ерогенні зони</a:t>
            </a:r>
            <a:endParaRPr/>
          </a:p>
        </p:txBody>
      </p:sp>
    </p:spTree>
  </p:cSld>
  <p:clrMapOvr>
    <a:masterClrMapping/>
  </p:clrMapOvr>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2019-05-10T13:22:57Z</dcterms:created>
  <dc:creator>Пользователь Microsoft Office</dc:creator>
</cp:coreProperties>
</file>