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embeddedFontLst>
    <p:embeddedFont>
      <p:font typeface="Century Gothic"/>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hvOiwSRUNTCMq4UwVxzWLlOiGrw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enturyGothic-bold.fntdata"/><Relationship Id="rId14" Type="http://schemas.openxmlformats.org/officeDocument/2006/relationships/font" Target="fonts/CenturyGothic-regular.fntdata"/><Relationship Id="rId17" Type="http://schemas.openxmlformats.org/officeDocument/2006/relationships/font" Target="fonts/CenturyGothic-boldItalic.fntdata"/><Relationship Id="rId16"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5" name="Shape 75"/>
        <p:cNvGrpSpPr/>
        <p:nvPr/>
      </p:nvGrpSpPr>
      <p:grpSpPr>
        <a:xfrm>
          <a:off x="0" y="0"/>
          <a:ext cx="0" cy="0"/>
          <a:chOff x="0" y="0"/>
          <a:chExt cx="0" cy="0"/>
        </a:xfrm>
      </p:grpSpPr>
      <p:sp>
        <p:nvSpPr>
          <p:cNvPr id="76" name="Google Shape;7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g6f107a5ad6_0_4"/>
          <p:cNvSpPr txBox="1"/>
          <p:nvPr>
            <p:ph type="ctrTitle"/>
          </p:nvPr>
        </p:nvSpPr>
        <p:spPr>
          <a:xfrm>
            <a:off x="415611" y="992767"/>
            <a:ext cx="11360700" cy="27369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1" name="Google Shape;11;g6f107a5ad6_0_4"/>
          <p:cNvSpPr txBox="1"/>
          <p:nvPr>
            <p:ph idx="1" type="subTitle"/>
          </p:nvPr>
        </p:nvSpPr>
        <p:spPr>
          <a:xfrm>
            <a:off x="415600" y="3778833"/>
            <a:ext cx="11360700" cy="1056900"/>
          </a:xfrm>
          <a:prstGeom prst="rect">
            <a:avLst/>
          </a:prstGeom>
        </p:spPr>
        <p:txBody>
          <a:bodyPr anchorCtr="0" anchor="t" bIns="121900" lIns="121900" spcFirstLastPara="1" rIns="121900" wrap="square" tIns="121900">
            <a:no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2" name="Google Shape;12;g6f107a5ad6_0_4"/>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g6f107a5ad6_0_39"/>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46" name="Google Shape;46;g6f107a5ad6_0_39"/>
          <p:cNvSpPr txBox="1"/>
          <p:nvPr>
            <p:ph idx="1" type="body"/>
          </p:nvPr>
        </p:nvSpPr>
        <p:spPr>
          <a:xfrm>
            <a:off x="415600" y="4202967"/>
            <a:ext cx="11360700" cy="1734300"/>
          </a:xfrm>
          <a:prstGeom prst="rect">
            <a:avLst/>
          </a:prstGeom>
        </p:spPr>
        <p:txBody>
          <a:bodyPr anchorCtr="0" anchor="t" bIns="121900" lIns="121900" spcFirstLastPara="1" rIns="121900" wrap="square" tIns="121900">
            <a:noAutofit/>
          </a:bodyPr>
          <a:lstStyle>
            <a:lvl1pPr indent="-381000" lvl="0" marL="457200" algn="ctr">
              <a:spcBef>
                <a:spcPts val="0"/>
              </a:spcBef>
              <a:spcAft>
                <a:spcPts val="0"/>
              </a:spcAft>
              <a:buSzPts val="2400"/>
              <a:buChar char="●"/>
              <a:defRPr/>
            </a:lvl1pPr>
            <a:lvl2pPr indent="-349250" lvl="1" marL="914400" algn="ctr">
              <a:spcBef>
                <a:spcPts val="2100"/>
              </a:spcBef>
              <a:spcAft>
                <a:spcPts val="0"/>
              </a:spcAft>
              <a:buSzPts val="1900"/>
              <a:buChar char="○"/>
              <a:defRPr/>
            </a:lvl2pPr>
            <a:lvl3pPr indent="-349250" lvl="2" marL="1371600" algn="ctr">
              <a:spcBef>
                <a:spcPts val="2100"/>
              </a:spcBef>
              <a:spcAft>
                <a:spcPts val="0"/>
              </a:spcAft>
              <a:buSzPts val="1900"/>
              <a:buChar char="■"/>
              <a:defRPr/>
            </a:lvl3pPr>
            <a:lvl4pPr indent="-349250" lvl="3" marL="1828800" algn="ctr">
              <a:spcBef>
                <a:spcPts val="2100"/>
              </a:spcBef>
              <a:spcAft>
                <a:spcPts val="0"/>
              </a:spcAft>
              <a:buSzPts val="1900"/>
              <a:buChar char="●"/>
              <a:defRPr/>
            </a:lvl4pPr>
            <a:lvl5pPr indent="-349250" lvl="4" marL="2286000" algn="ctr">
              <a:spcBef>
                <a:spcPts val="2100"/>
              </a:spcBef>
              <a:spcAft>
                <a:spcPts val="0"/>
              </a:spcAft>
              <a:buSzPts val="1900"/>
              <a:buChar char="○"/>
              <a:defRPr/>
            </a:lvl5pPr>
            <a:lvl6pPr indent="-349250" lvl="5" marL="2743200" algn="ctr">
              <a:spcBef>
                <a:spcPts val="2100"/>
              </a:spcBef>
              <a:spcAft>
                <a:spcPts val="0"/>
              </a:spcAft>
              <a:buSzPts val="1900"/>
              <a:buChar char="■"/>
              <a:defRPr/>
            </a:lvl6pPr>
            <a:lvl7pPr indent="-349250" lvl="6" marL="3200400" algn="ctr">
              <a:spcBef>
                <a:spcPts val="2100"/>
              </a:spcBef>
              <a:spcAft>
                <a:spcPts val="0"/>
              </a:spcAft>
              <a:buSzPts val="1900"/>
              <a:buChar char="●"/>
              <a:defRPr/>
            </a:lvl7pPr>
            <a:lvl8pPr indent="-349250" lvl="7" marL="3657600" algn="ctr">
              <a:spcBef>
                <a:spcPts val="2100"/>
              </a:spcBef>
              <a:spcAft>
                <a:spcPts val="0"/>
              </a:spcAft>
              <a:buSzPts val="1900"/>
              <a:buChar char="○"/>
              <a:defRPr/>
            </a:lvl8pPr>
            <a:lvl9pPr indent="-349250" lvl="8" marL="4114800" algn="ctr">
              <a:spcBef>
                <a:spcPts val="2100"/>
              </a:spcBef>
              <a:spcAft>
                <a:spcPts val="2100"/>
              </a:spcAft>
              <a:buSzPts val="1900"/>
              <a:buChar char="■"/>
              <a:defRPr/>
            </a:lvl9pPr>
          </a:lstStyle>
          <a:p/>
        </p:txBody>
      </p:sp>
      <p:sp>
        <p:nvSpPr>
          <p:cNvPr id="47" name="Google Shape;47;g6f107a5ad6_0_39"/>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g6f107a5ad6_0_4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Заголовок раздела">
  <p:cSld name="SECTION_HEADER_1">
    <p:spTree>
      <p:nvGrpSpPr>
        <p:cNvPr id="50" name="Shape 50"/>
        <p:cNvGrpSpPr/>
        <p:nvPr/>
      </p:nvGrpSpPr>
      <p:grpSpPr>
        <a:xfrm>
          <a:off x="0" y="0"/>
          <a:ext cx="0" cy="0"/>
          <a:chOff x="0" y="0"/>
          <a:chExt cx="0" cy="0"/>
        </a:xfrm>
      </p:grpSpPr>
      <p:sp>
        <p:nvSpPr>
          <p:cNvPr id="51" name="Google Shape;51;g6f107a5ad6_0_45"/>
          <p:cNvSpPr txBox="1"/>
          <p:nvPr>
            <p:ph type="title"/>
          </p:nvPr>
        </p:nvSpPr>
        <p:spPr>
          <a:xfrm>
            <a:off x="2589212" y="2058750"/>
            <a:ext cx="8915400" cy="1468800"/>
          </a:xfrm>
          <a:prstGeom prst="rect">
            <a:avLst/>
          </a:prstGeom>
          <a:noFill/>
          <a:ln>
            <a:noFill/>
          </a:ln>
        </p:spPr>
        <p:txBody>
          <a:bodyPr anchorCtr="0" anchor="b" bIns="45700" lIns="91425" spcFirstLastPara="1" rIns="91425" wrap="square" tIns="45700">
            <a:noAutofit/>
          </a:bodyPr>
          <a:lstStyle>
            <a:lvl1pPr lvl="0" rtl="0" algn="l">
              <a:spcBef>
                <a:spcPts val="0"/>
              </a:spcBef>
              <a:spcAft>
                <a:spcPts val="0"/>
              </a:spcAft>
              <a:buClr>
                <a:srgbClr val="262626"/>
              </a:buClr>
              <a:buSzPts val="4000"/>
              <a:buFont typeface="Century Gothic"/>
              <a:buNone/>
              <a:defRPr b="0" sz="4000" cap="none"/>
            </a:lvl1pPr>
            <a:lvl2pPr lvl="1" rtl="0" algn="l">
              <a:spcBef>
                <a:spcPts val="0"/>
              </a:spcBef>
              <a:spcAft>
                <a:spcPts val="0"/>
              </a:spcAft>
              <a:buSzPts val="3700"/>
              <a:buNone/>
              <a:defRPr/>
            </a:lvl2pPr>
            <a:lvl3pPr lvl="2" rtl="0" algn="l">
              <a:spcBef>
                <a:spcPts val="0"/>
              </a:spcBef>
              <a:spcAft>
                <a:spcPts val="0"/>
              </a:spcAft>
              <a:buSzPts val="3700"/>
              <a:buNone/>
              <a:defRPr/>
            </a:lvl3pPr>
            <a:lvl4pPr lvl="3" rtl="0" algn="l">
              <a:spcBef>
                <a:spcPts val="0"/>
              </a:spcBef>
              <a:spcAft>
                <a:spcPts val="0"/>
              </a:spcAft>
              <a:buSzPts val="3700"/>
              <a:buNone/>
              <a:defRPr/>
            </a:lvl4pPr>
            <a:lvl5pPr lvl="4" rtl="0" algn="l">
              <a:spcBef>
                <a:spcPts val="0"/>
              </a:spcBef>
              <a:spcAft>
                <a:spcPts val="0"/>
              </a:spcAft>
              <a:buSzPts val="3700"/>
              <a:buNone/>
              <a:defRPr/>
            </a:lvl5pPr>
            <a:lvl6pPr lvl="5" rtl="0" algn="l">
              <a:spcBef>
                <a:spcPts val="0"/>
              </a:spcBef>
              <a:spcAft>
                <a:spcPts val="0"/>
              </a:spcAft>
              <a:buSzPts val="3700"/>
              <a:buNone/>
              <a:defRPr/>
            </a:lvl6pPr>
            <a:lvl7pPr lvl="6" rtl="0" algn="l">
              <a:spcBef>
                <a:spcPts val="0"/>
              </a:spcBef>
              <a:spcAft>
                <a:spcPts val="0"/>
              </a:spcAft>
              <a:buSzPts val="3700"/>
              <a:buNone/>
              <a:defRPr/>
            </a:lvl7pPr>
            <a:lvl8pPr lvl="7" rtl="0" algn="l">
              <a:spcBef>
                <a:spcPts val="0"/>
              </a:spcBef>
              <a:spcAft>
                <a:spcPts val="0"/>
              </a:spcAft>
              <a:buSzPts val="3700"/>
              <a:buNone/>
              <a:defRPr/>
            </a:lvl8pPr>
            <a:lvl9pPr lvl="8" rtl="0" algn="l">
              <a:spcBef>
                <a:spcPts val="0"/>
              </a:spcBef>
              <a:spcAft>
                <a:spcPts val="0"/>
              </a:spcAft>
              <a:buSzPts val="3700"/>
              <a:buNone/>
              <a:defRPr/>
            </a:lvl9pPr>
          </a:lstStyle>
          <a:p/>
        </p:txBody>
      </p:sp>
      <p:sp>
        <p:nvSpPr>
          <p:cNvPr id="52" name="Google Shape;52;g6f107a5ad6_0_45"/>
          <p:cNvSpPr txBox="1"/>
          <p:nvPr>
            <p:ph idx="1" type="body"/>
          </p:nvPr>
        </p:nvSpPr>
        <p:spPr>
          <a:xfrm>
            <a:off x="2589212" y="3530129"/>
            <a:ext cx="8915400" cy="860400"/>
          </a:xfrm>
          <a:prstGeom prst="rect">
            <a:avLst/>
          </a:prstGeom>
          <a:noFill/>
          <a:ln>
            <a:noFill/>
          </a:ln>
        </p:spPr>
        <p:txBody>
          <a:bodyPr anchorCtr="0" anchor="t" bIns="45700" lIns="91425" spcFirstLastPara="1" rIns="91425" wrap="square" tIns="45700">
            <a:noAutofit/>
          </a:bodyPr>
          <a:lstStyle>
            <a:lvl1pPr indent="-228600" lvl="0" marL="457200" rtl="0" algn="l">
              <a:spcBef>
                <a:spcPts val="1000"/>
              </a:spcBef>
              <a:spcAft>
                <a:spcPts val="0"/>
              </a:spcAft>
              <a:buSzPts val="2000"/>
              <a:buNone/>
              <a:defRPr sz="2000">
                <a:solidFill>
                  <a:srgbClr val="595959"/>
                </a:solidFill>
              </a:defRPr>
            </a:lvl1pPr>
            <a:lvl2pPr indent="-228600" lvl="1" marL="914400" rtl="0" algn="l">
              <a:spcBef>
                <a:spcPts val="1000"/>
              </a:spcBef>
              <a:spcAft>
                <a:spcPts val="0"/>
              </a:spcAft>
              <a:buSzPts val="1800"/>
              <a:buNone/>
              <a:defRPr sz="1800">
                <a:solidFill>
                  <a:srgbClr val="888888"/>
                </a:solidFill>
              </a:defRPr>
            </a:lvl2pPr>
            <a:lvl3pPr indent="-228600" lvl="2" marL="1371600" rtl="0" algn="l">
              <a:spcBef>
                <a:spcPts val="1000"/>
              </a:spcBef>
              <a:spcAft>
                <a:spcPts val="0"/>
              </a:spcAft>
              <a:buSzPts val="1600"/>
              <a:buNone/>
              <a:defRPr sz="1600">
                <a:solidFill>
                  <a:srgbClr val="888888"/>
                </a:solidFill>
              </a:defRPr>
            </a:lvl3pPr>
            <a:lvl4pPr indent="-228600" lvl="3" marL="1828800" rtl="0" algn="l">
              <a:spcBef>
                <a:spcPts val="1000"/>
              </a:spcBef>
              <a:spcAft>
                <a:spcPts val="0"/>
              </a:spcAft>
              <a:buSzPts val="1400"/>
              <a:buNone/>
              <a:defRPr sz="1400">
                <a:solidFill>
                  <a:srgbClr val="888888"/>
                </a:solidFill>
              </a:defRPr>
            </a:lvl4pPr>
            <a:lvl5pPr indent="-228600" lvl="4" marL="2286000" rtl="0" algn="l">
              <a:spcBef>
                <a:spcPts val="1000"/>
              </a:spcBef>
              <a:spcAft>
                <a:spcPts val="0"/>
              </a:spcAft>
              <a:buSzPts val="1400"/>
              <a:buNone/>
              <a:defRPr sz="1400">
                <a:solidFill>
                  <a:srgbClr val="888888"/>
                </a:solidFill>
              </a:defRPr>
            </a:lvl5pPr>
            <a:lvl6pPr indent="-228600" lvl="5" marL="2743200" rtl="0" algn="l">
              <a:spcBef>
                <a:spcPts val="1000"/>
              </a:spcBef>
              <a:spcAft>
                <a:spcPts val="0"/>
              </a:spcAft>
              <a:buSzPts val="1400"/>
              <a:buNone/>
              <a:defRPr sz="1400">
                <a:solidFill>
                  <a:srgbClr val="888888"/>
                </a:solidFill>
              </a:defRPr>
            </a:lvl6pPr>
            <a:lvl7pPr indent="-228600" lvl="6" marL="3200400" rtl="0" algn="l">
              <a:spcBef>
                <a:spcPts val="1000"/>
              </a:spcBef>
              <a:spcAft>
                <a:spcPts val="0"/>
              </a:spcAft>
              <a:buSzPts val="1400"/>
              <a:buNone/>
              <a:defRPr sz="1400">
                <a:solidFill>
                  <a:srgbClr val="888888"/>
                </a:solidFill>
              </a:defRPr>
            </a:lvl7pPr>
            <a:lvl8pPr indent="-228600" lvl="7" marL="3657600" rtl="0" algn="l">
              <a:spcBef>
                <a:spcPts val="1000"/>
              </a:spcBef>
              <a:spcAft>
                <a:spcPts val="0"/>
              </a:spcAft>
              <a:buSzPts val="1400"/>
              <a:buNone/>
              <a:defRPr sz="1400">
                <a:solidFill>
                  <a:srgbClr val="888888"/>
                </a:solidFill>
              </a:defRPr>
            </a:lvl8pPr>
            <a:lvl9pPr indent="-228600" lvl="8" marL="4114800" rtl="0" algn="l">
              <a:spcBef>
                <a:spcPts val="1000"/>
              </a:spcBef>
              <a:spcAft>
                <a:spcPts val="0"/>
              </a:spcAft>
              <a:buSzPts val="1400"/>
              <a:buNone/>
              <a:defRPr sz="1400">
                <a:solidFill>
                  <a:srgbClr val="888888"/>
                </a:solidFill>
              </a:defRPr>
            </a:lvl9pPr>
          </a:lstStyle>
          <a:p/>
        </p:txBody>
      </p:sp>
      <p:sp>
        <p:nvSpPr>
          <p:cNvPr id="53" name="Google Shape;53;g6f107a5ad6_0_45"/>
          <p:cNvSpPr txBox="1"/>
          <p:nvPr>
            <p:ph idx="10" type="dt"/>
          </p:nvPr>
        </p:nvSpPr>
        <p:spPr>
          <a:xfrm>
            <a:off x="10361612" y="6130437"/>
            <a:ext cx="1146300" cy="370500"/>
          </a:xfrm>
          <a:prstGeom prst="rect">
            <a:avLst/>
          </a:prstGeom>
          <a:noFill/>
          <a:ln>
            <a:noFill/>
          </a:ln>
        </p:spPr>
        <p:txBody>
          <a:bodyPr anchorCtr="0" anchor="ctr" bIns="45700" lIns="91425" spcFirstLastPara="1" rIns="91425" wrap="square" tIns="45700">
            <a:noAutofit/>
          </a:bodyPr>
          <a:lstStyle>
            <a:lvl1pPr lvl="0" rtl="0" algn="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4" name="Google Shape;54;g6f107a5ad6_0_45"/>
          <p:cNvSpPr txBox="1"/>
          <p:nvPr>
            <p:ph idx="11" type="ftr"/>
          </p:nvPr>
        </p:nvSpPr>
        <p:spPr>
          <a:xfrm>
            <a:off x="2589212" y="6135808"/>
            <a:ext cx="76200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55" name="Google Shape;55;g6f107a5ad6_0_45"/>
          <p:cNvSpPr/>
          <p:nvPr/>
        </p:nvSpPr>
        <p:spPr>
          <a:xfrm flipH="1" rot="10800000">
            <a:off x="-4189" y="3178172"/>
            <a:ext cx="1588529" cy="507300"/>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g6f107a5ad6_0_45"/>
          <p:cNvSpPr txBox="1"/>
          <p:nvPr>
            <p:ph idx="12" type="sldNum"/>
          </p:nvPr>
        </p:nvSpPr>
        <p:spPr>
          <a:xfrm>
            <a:off x="531812" y="3244139"/>
            <a:ext cx="7797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g6f107a5ad6_0_8"/>
          <p:cNvSpPr txBox="1"/>
          <p:nvPr>
            <p:ph type="title"/>
          </p:nvPr>
        </p:nvSpPr>
        <p:spPr>
          <a:xfrm>
            <a:off x="415600" y="2867800"/>
            <a:ext cx="11360700" cy="1122300"/>
          </a:xfrm>
          <a:prstGeom prst="rect">
            <a:avLst/>
          </a:prstGeom>
        </p:spPr>
        <p:txBody>
          <a:bodyPr anchorCtr="0" anchor="ctr" bIns="121900" lIns="121900" spcFirstLastPara="1" rIns="121900" wrap="square" tIns="12190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g6f107a5ad6_0_8"/>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g6f107a5ad6_0_11"/>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18" name="Google Shape;18;g6f107a5ad6_0_11"/>
          <p:cNvSpPr txBox="1"/>
          <p:nvPr>
            <p:ph idx="1" type="body"/>
          </p:nvPr>
        </p:nvSpPr>
        <p:spPr>
          <a:xfrm>
            <a:off x="415600" y="1536633"/>
            <a:ext cx="11360700" cy="4555200"/>
          </a:xfrm>
          <a:prstGeom prst="rect">
            <a:avLst/>
          </a:prstGeom>
        </p:spPr>
        <p:txBody>
          <a:bodyPr anchorCtr="0" anchor="t" bIns="121900" lIns="121900" spcFirstLastPara="1" rIns="121900" wrap="square" tIns="121900">
            <a:noAutofit/>
          </a:bodyPr>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19" name="Google Shape;19;g6f107a5ad6_0_11"/>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g6f107a5ad6_0_15"/>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g6f107a5ad6_0_15"/>
          <p:cNvSpPr txBox="1"/>
          <p:nvPr>
            <p:ph idx="1" type="body"/>
          </p:nvPr>
        </p:nvSpPr>
        <p:spPr>
          <a:xfrm>
            <a:off x="415600" y="1536633"/>
            <a:ext cx="5333100" cy="45552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3" name="Google Shape;23;g6f107a5ad6_0_15"/>
          <p:cNvSpPr txBox="1"/>
          <p:nvPr>
            <p:ph idx="2" type="body"/>
          </p:nvPr>
        </p:nvSpPr>
        <p:spPr>
          <a:xfrm>
            <a:off x="6443200" y="1536633"/>
            <a:ext cx="5333100" cy="4555200"/>
          </a:xfrm>
          <a:prstGeom prst="rect">
            <a:avLst/>
          </a:prstGeom>
        </p:spPr>
        <p:txBody>
          <a:bodyPr anchorCtr="0" anchor="t" bIns="121900" lIns="121900" spcFirstLastPara="1" rIns="121900" wrap="square" tIns="121900">
            <a:noAutofit/>
          </a:bodyPr>
          <a:lstStyle>
            <a:lvl1pPr indent="-349250" lvl="0" marL="457200">
              <a:spcBef>
                <a:spcPts val="0"/>
              </a:spcBef>
              <a:spcAft>
                <a:spcPts val="0"/>
              </a:spcAft>
              <a:buSzPts val="1900"/>
              <a:buChar char="●"/>
              <a:defRPr sz="19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24" name="Google Shape;24;g6f107a5ad6_0_15"/>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g6f107a5ad6_0_20"/>
          <p:cNvSpPr txBox="1"/>
          <p:nvPr>
            <p:ph type="title"/>
          </p:nvPr>
        </p:nvSpPr>
        <p:spPr>
          <a:xfrm>
            <a:off x="415600" y="593367"/>
            <a:ext cx="11360700" cy="763500"/>
          </a:xfrm>
          <a:prstGeom prst="rect">
            <a:avLst/>
          </a:prstGeom>
        </p:spPr>
        <p:txBody>
          <a:bodyPr anchorCtr="0" anchor="t" bIns="121900" lIns="121900" spcFirstLastPara="1" rIns="121900" wrap="square" tIns="121900">
            <a:no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7" name="Google Shape;27;g6f107a5ad6_0_2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g6f107a5ad6_0_23"/>
          <p:cNvSpPr txBox="1"/>
          <p:nvPr>
            <p:ph type="title"/>
          </p:nvPr>
        </p:nvSpPr>
        <p:spPr>
          <a:xfrm>
            <a:off x="415600" y="740800"/>
            <a:ext cx="3744000" cy="1007700"/>
          </a:xfrm>
          <a:prstGeom prst="rect">
            <a:avLst/>
          </a:prstGeom>
        </p:spPr>
        <p:txBody>
          <a:bodyPr anchorCtr="0" anchor="b" bIns="121900" lIns="121900" spcFirstLastPara="1" rIns="121900" wrap="square" tIns="121900">
            <a:no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0" name="Google Shape;30;g6f107a5ad6_0_23"/>
          <p:cNvSpPr txBox="1"/>
          <p:nvPr>
            <p:ph idx="1" type="body"/>
          </p:nvPr>
        </p:nvSpPr>
        <p:spPr>
          <a:xfrm>
            <a:off x="415600" y="1852800"/>
            <a:ext cx="3744000" cy="4239300"/>
          </a:xfrm>
          <a:prstGeom prst="rect">
            <a:avLst/>
          </a:prstGeom>
        </p:spPr>
        <p:txBody>
          <a:bodyPr anchorCtr="0" anchor="t" bIns="121900" lIns="121900" spcFirstLastPara="1" rIns="121900" wrap="square" tIns="121900">
            <a:noAutofit/>
          </a:bodyPr>
          <a:lstStyle>
            <a:lvl1pPr indent="-330200" lvl="0" marL="457200">
              <a:spcBef>
                <a:spcPts val="0"/>
              </a:spcBef>
              <a:spcAft>
                <a:spcPts val="0"/>
              </a:spcAft>
              <a:buSzPts val="1600"/>
              <a:buChar char="●"/>
              <a:defRPr sz="1600"/>
            </a:lvl1pPr>
            <a:lvl2pPr indent="-330200" lvl="1" marL="914400">
              <a:spcBef>
                <a:spcPts val="2100"/>
              </a:spcBef>
              <a:spcAft>
                <a:spcPts val="0"/>
              </a:spcAft>
              <a:buSzPts val="1600"/>
              <a:buChar char="○"/>
              <a:defRPr sz="1600"/>
            </a:lvl2pPr>
            <a:lvl3pPr indent="-330200" lvl="2" marL="1371600">
              <a:spcBef>
                <a:spcPts val="2100"/>
              </a:spcBef>
              <a:spcAft>
                <a:spcPts val="0"/>
              </a:spcAft>
              <a:buSzPts val="1600"/>
              <a:buChar char="■"/>
              <a:defRPr sz="1600"/>
            </a:lvl3pPr>
            <a:lvl4pPr indent="-330200" lvl="3" marL="1828800">
              <a:spcBef>
                <a:spcPts val="2100"/>
              </a:spcBef>
              <a:spcAft>
                <a:spcPts val="0"/>
              </a:spcAft>
              <a:buSzPts val="1600"/>
              <a:buChar char="●"/>
              <a:defRPr sz="1600"/>
            </a:lvl4pPr>
            <a:lvl5pPr indent="-330200" lvl="4" marL="2286000">
              <a:spcBef>
                <a:spcPts val="2100"/>
              </a:spcBef>
              <a:spcAft>
                <a:spcPts val="0"/>
              </a:spcAft>
              <a:buSzPts val="1600"/>
              <a:buChar char="○"/>
              <a:defRPr sz="1600"/>
            </a:lvl5pPr>
            <a:lvl6pPr indent="-330200" lvl="5" marL="2743200">
              <a:spcBef>
                <a:spcPts val="2100"/>
              </a:spcBef>
              <a:spcAft>
                <a:spcPts val="0"/>
              </a:spcAft>
              <a:buSzPts val="1600"/>
              <a:buChar char="■"/>
              <a:defRPr sz="1600"/>
            </a:lvl6pPr>
            <a:lvl7pPr indent="-330200" lvl="6" marL="3200400">
              <a:spcBef>
                <a:spcPts val="2100"/>
              </a:spcBef>
              <a:spcAft>
                <a:spcPts val="0"/>
              </a:spcAft>
              <a:buSzPts val="1600"/>
              <a:buChar char="●"/>
              <a:defRPr sz="1600"/>
            </a:lvl7pPr>
            <a:lvl8pPr indent="-330200" lvl="7" marL="3657600">
              <a:spcBef>
                <a:spcPts val="2100"/>
              </a:spcBef>
              <a:spcAft>
                <a:spcPts val="0"/>
              </a:spcAft>
              <a:buSzPts val="1600"/>
              <a:buChar char="○"/>
              <a:defRPr sz="1600"/>
            </a:lvl8pPr>
            <a:lvl9pPr indent="-330200" lvl="8" marL="4114800">
              <a:spcBef>
                <a:spcPts val="2100"/>
              </a:spcBef>
              <a:spcAft>
                <a:spcPts val="2100"/>
              </a:spcAft>
              <a:buSzPts val="1600"/>
              <a:buChar char="■"/>
              <a:defRPr sz="1600"/>
            </a:lvl9pPr>
          </a:lstStyle>
          <a:p/>
        </p:txBody>
      </p:sp>
      <p:sp>
        <p:nvSpPr>
          <p:cNvPr id="31" name="Google Shape;31;g6f107a5ad6_0_23"/>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g6f107a5ad6_0_27"/>
          <p:cNvSpPr txBox="1"/>
          <p:nvPr>
            <p:ph type="title"/>
          </p:nvPr>
        </p:nvSpPr>
        <p:spPr>
          <a:xfrm>
            <a:off x="653667" y="600200"/>
            <a:ext cx="8490300" cy="5454300"/>
          </a:xfrm>
          <a:prstGeom prst="rect">
            <a:avLst/>
          </a:prstGeom>
        </p:spPr>
        <p:txBody>
          <a:bodyPr anchorCtr="0" anchor="ctr" bIns="121900" lIns="121900" spcFirstLastPara="1" rIns="121900" wrap="square" tIns="121900">
            <a:no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4" name="Google Shape;34;g6f107a5ad6_0_27"/>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6f107a5ad6_0_30"/>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37" name="Google Shape;37;g6f107a5ad6_0_30"/>
          <p:cNvSpPr txBox="1"/>
          <p:nvPr>
            <p:ph type="title"/>
          </p:nvPr>
        </p:nvSpPr>
        <p:spPr>
          <a:xfrm>
            <a:off x="354000" y="1644233"/>
            <a:ext cx="5393700" cy="1976400"/>
          </a:xfrm>
          <a:prstGeom prst="rect">
            <a:avLst/>
          </a:prstGeom>
        </p:spPr>
        <p:txBody>
          <a:bodyPr anchorCtr="0" anchor="b" bIns="121900" lIns="121900" spcFirstLastPara="1" rIns="121900" wrap="square" tIns="121900">
            <a:no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38" name="Google Shape;38;g6f107a5ad6_0_30"/>
          <p:cNvSpPr txBox="1"/>
          <p:nvPr>
            <p:ph idx="1" type="subTitle"/>
          </p:nvPr>
        </p:nvSpPr>
        <p:spPr>
          <a:xfrm>
            <a:off x="354000" y="3737433"/>
            <a:ext cx="5393700" cy="1646700"/>
          </a:xfrm>
          <a:prstGeom prst="rect">
            <a:avLst/>
          </a:prstGeom>
        </p:spPr>
        <p:txBody>
          <a:bodyPr anchorCtr="0" anchor="t" bIns="121900" lIns="121900" spcFirstLastPara="1" rIns="121900" wrap="square" tIns="12190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39" name="Google Shape;39;g6f107a5ad6_0_30"/>
          <p:cNvSpPr txBox="1"/>
          <p:nvPr>
            <p:ph idx="2" type="body"/>
          </p:nvPr>
        </p:nvSpPr>
        <p:spPr>
          <a:xfrm>
            <a:off x="6586000" y="965433"/>
            <a:ext cx="5115900" cy="4926900"/>
          </a:xfrm>
          <a:prstGeom prst="rect">
            <a:avLst/>
          </a:prstGeom>
        </p:spPr>
        <p:txBody>
          <a:bodyPr anchorCtr="0" anchor="ctr" bIns="121900" lIns="121900" spcFirstLastPara="1" rIns="121900" wrap="square" tIns="121900">
            <a:noAutofit/>
          </a:bodyPr>
          <a:lstStyle>
            <a:lvl1pPr indent="-381000" lvl="0" marL="457200">
              <a:spcBef>
                <a:spcPts val="0"/>
              </a:spcBef>
              <a:spcAft>
                <a:spcPts val="0"/>
              </a:spcAft>
              <a:buSzPts val="2400"/>
              <a:buChar char="●"/>
              <a:defRPr/>
            </a:lvl1pPr>
            <a:lvl2pPr indent="-349250" lvl="1" marL="914400">
              <a:spcBef>
                <a:spcPts val="2100"/>
              </a:spcBef>
              <a:spcAft>
                <a:spcPts val="0"/>
              </a:spcAft>
              <a:buSzPts val="1900"/>
              <a:buChar char="○"/>
              <a:defRPr/>
            </a:lvl2pPr>
            <a:lvl3pPr indent="-349250" lvl="2" marL="1371600">
              <a:spcBef>
                <a:spcPts val="2100"/>
              </a:spcBef>
              <a:spcAft>
                <a:spcPts val="0"/>
              </a:spcAft>
              <a:buSzPts val="1900"/>
              <a:buChar char="■"/>
              <a:defRPr/>
            </a:lvl3pPr>
            <a:lvl4pPr indent="-349250" lvl="3" marL="1828800">
              <a:spcBef>
                <a:spcPts val="2100"/>
              </a:spcBef>
              <a:spcAft>
                <a:spcPts val="0"/>
              </a:spcAft>
              <a:buSzPts val="1900"/>
              <a:buChar char="●"/>
              <a:defRPr/>
            </a:lvl4pPr>
            <a:lvl5pPr indent="-349250" lvl="4" marL="2286000">
              <a:spcBef>
                <a:spcPts val="2100"/>
              </a:spcBef>
              <a:spcAft>
                <a:spcPts val="0"/>
              </a:spcAft>
              <a:buSzPts val="1900"/>
              <a:buChar char="○"/>
              <a:defRPr/>
            </a:lvl5pPr>
            <a:lvl6pPr indent="-349250" lvl="5" marL="2743200">
              <a:spcBef>
                <a:spcPts val="2100"/>
              </a:spcBef>
              <a:spcAft>
                <a:spcPts val="0"/>
              </a:spcAft>
              <a:buSzPts val="1900"/>
              <a:buChar char="■"/>
              <a:defRPr/>
            </a:lvl6pPr>
            <a:lvl7pPr indent="-349250" lvl="6" marL="3200400">
              <a:spcBef>
                <a:spcPts val="2100"/>
              </a:spcBef>
              <a:spcAft>
                <a:spcPts val="0"/>
              </a:spcAft>
              <a:buSzPts val="1900"/>
              <a:buChar char="●"/>
              <a:defRPr/>
            </a:lvl7pPr>
            <a:lvl8pPr indent="-349250" lvl="7" marL="3657600">
              <a:spcBef>
                <a:spcPts val="2100"/>
              </a:spcBef>
              <a:spcAft>
                <a:spcPts val="0"/>
              </a:spcAft>
              <a:buSzPts val="1900"/>
              <a:buChar char="○"/>
              <a:defRPr/>
            </a:lvl8pPr>
            <a:lvl9pPr indent="-349250" lvl="8" marL="4114800">
              <a:spcBef>
                <a:spcPts val="2100"/>
              </a:spcBef>
              <a:spcAft>
                <a:spcPts val="2100"/>
              </a:spcAft>
              <a:buSzPts val="1900"/>
              <a:buChar char="■"/>
              <a:defRPr/>
            </a:lvl9pPr>
          </a:lstStyle>
          <a:p/>
        </p:txBody>
      </p:sp>
      <p:sp>
        <p:nvSpPr>
          <p:cNvPr id="40" name="Google Shape;40;g6f107a5ad6_0_30"/>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g6f107a5ad6_0_36"/>
          <p:cNvSpPr txBox="1"/>
          <p:nvPr>
            <p:ph idx="1" type="body"/>
          </p:nvPr>
        </p:nvSpPr>
        <p:spPr>
          <a:xfrm>
            <a:off x="415600" y="5640767"/>
            <a:ext cx="7998300" cy="806700"/>
          </a:xfrm>
          <a:prstGeom prst="rect">
            <a:avLst/>
          </a:prstGeom>
        </p:spPr>
        <p:txBody>
          <a:bodyPr anchorCtr="0" anchor="ctr" bIns="121900" lIns="121900" spcFirstLastPara="1" rIns="121900" wrap="square" tIns="121900">
            <a:noAutofit/>
          </a:bodyPr>
          <a:lstStyle>
            <a:lvl1pPr indent="-228600" lvl="0" marL="457200">
              <a:lnSpc>
                <a:spcPct val="100000"/>
              </a:lnSpc>
              <a:spcBef>
                <a:spcPts val="0"/>
              </a:spcBef>
              <a:spcAft>
                <a:spcPts val="0"/>
              </a:spcAft>
              <a:buSzPts val="2400"/>
              <a:buNone/>
              <a:defRPr/>
            </a:lvl1pPr>
          </a:lstStyle>
          <a:p/>
        </p:txBody>
      </p:sp>
      <p:sp>
        <p:nvSpPr>
          <p:cNvPr id="43" name="Google Shape;43;g6f107a5ad6_0_36"/>
          <p:cNvSpPr txBox="1"/>
          <p:nvPr>
            <p:ph idx="12" type="sldNum"/>
          </p:nvPr>
        </p:nvSpPr>
        <p:spPr>
          <a:xfrm>
            <a:off x="11296610" y="6217622"/>
            <a:ext cx="731700" cy="524700"/>
          </a:xfrm>
          <a:prstGeom prst="rect">
            <a:avLst/>
          </a:prstGeom>
        </p:spPr>
        <p:txBody>
          <a:bodyPr anchorCtr="0" anchor="ctr" bIns="121900" lIns="121900" spcFirstLastPara="1" rIns="121900" wrap="square" tIns="1219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g6f107a5ad6_0_0"/>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7" name="Google Shape;7;g6f107a5ad6_0_0"/>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2100"/>
              </a:spcBef>
              <a:spcAft>
                <a:spcPts val="0"/>
              </a:spcAft>
              <a:buClr>
                <a:schemeClr val="dk2"/>
              </a:buClr>
              <a:buSzPts val="1900"/>
              <a:buChar char="○"/>
              <a:defRPr sz="1900">
                <a:solidFill>
                  <a:schemeClr val="dk2"/>
                </a:solidFill>
              </a:defRPr>
            </a:lvl2pPr>
            <a:lvl3pPr indent="-349250" lvl="2" marL="1371600">
              <a:lnSpc>
                <a:spcPct val="115000"/>
              </a:lnSpc>
              <a:spcBef>
                <a:spcPts val="2100"/>
              </a:spcBef>
              <a:spcAft>
                <a:spcPts val="0"/>
              </a:spcAft>
              <a:buClr>
                <a:schemeClr val="dk2"/>
              </a:buClr>
              <a:buSzPts val="1900"/>
              <a:buChar char="■"/>
              <a:defRPr sz="1900">
                <a:solidFill>
                  <a:schemeClr val="dk2"/>
                </a:solidFill>
              </a:defRPr>
            </a:lvl3pPr>
            <a:lvl4pPr indent="-349250" lvl="3" marL="1828800">
              <a:lnSpc>
                <a:spcPct val="115000"/>
              </a:lnSpc>
              <a:spcBef>
                <a:spcPts val="2100"/>
              </a:spcBef>
              <a:spcAft>
                <a:spcPts val="0"/>
              </a:spcAft>
              <a:buClr>
                <a:schemeClr val="dk2"/>
              </a:buClr>
              <a:buSzPts val="1900"/>
              <a:buChar char="●"/>
              <a:defRPr sz="1900">
                <a:solidFill>
                  <a:schemeClr val="dk2"/>
                </a:solidFill>
              </a:defRPr>
            </a:lvl4pPr>
            <a:lvl5pPr indent="-349250" lvl="4" marL="2286000">
              <a:lnSpc>
                <a:spcPct val="115000"/>
              </a:lnSpc>
              <a:spcBef>
                <a:spcPts val="2100"/>
              </a:spcBef>
              <a:spcAft>
                <a:spcPts val="0"/>
              </a:spcAft>
              <a:buClr>
                <a:schemeClr val="dk2"/>
              </a:buClr>
              <a:buSzPts val="1900"/>
              <a:buChar char="○"/>
              <a:defRPr sz="1900">
                <a:solidFill>
                  <a:schemeClr val="dk2"/>
                </a:solidFill>
              </a:defRPr>
            </a:lvl5pPr>
            <a:lvl6pPr indent="-349250" lvl="5" marL="2743200">
              <a:lnSpc>
                <a:spcPct val="115000"/>
              </a:lnSpc>
              <a:spcBef>
                <a:spcPts val="2100"/>
              </a:spcBef>
              <a:spcAft>
                <a:spcPts val="0"/>
              </a:spcAft>
              <a:buClr>
                <a:schemeClr val="dk2"/>
              </a:buClr>
              <a:buSzPts val="1900"/>
              <a:buChar char="■"/>
              <a:defRPr sz="1900">
                <a:solidFill>
                  <a:schemeClr val="dk2"/>
                </a:solidFill>
              </a:defRPr>
            </a:lvl6pPr>
            <a:lvl7pPr indent="-349250" lvl="6" marL="3200400">
              <a:lnSpc>
                <a:spcPct val="115000"/>
              </a:lnSpc>
              <a:spcBef>
                <a:spcPts val="2100"/>
              </a:spcBef>
              <a:spcAft>
                <a:spcPts val="0"/>
              </a:spcAft>
              <a:buClr>
                <a:schemeClr val="dk2"/>
              </a:buClr>
              <a:buSzPts val="1900"/>
              <a:buChar char="●"/>
              <a:defRPr sz="1900">
                <a:solidFill>
                  <a:schemeClr val="dk2"/>
                </a:solidFill>
              </a:defRPr>
            </a:lvl7pPr>
            <a:lvl8pPr indent="-349250" lvl="7" marL="3657600">
              <a:lnSpc>
                <a:spcPct val="115000"/>
              </a:lnSpc>
              <a:spcBef>
                <a:spcPts val="2100"/>
              </a:spcBef>
              <a:spcAft>
                <a:spcPts val="0"/>
              </a:spcAft>
              <a:buClr>
                <a:schemeClr val="dk2"/>
              </a:buClr>
              <a:buSzPts val="1900"/>
              <a:buChar char="○"/>
              <a:defRPr sz="1900">
                <a:solidFill>
                  <a:schemeClr val="dk2"/>
                </a:solidFill>
              </a:defRPr>
            </a:lvl8pPr>
            <a:lvl9pPr indent="-349250" lvl="8" marL="4114800">
              <a:lnSpc>
                <a:spcPct val="115000"/>
              </a:lnSpc>
              <a:spcBef>
                <a:spcPts val="2100"/>
              </a:spcBef>
              <a:spcAft>
                <a:spcPts val="2100"/>
              </a:spcAft>
              <a:buClr>
                <a:schemeClr val="dk2"/>
              </a:buClr>
              <a:buSzPts val="1900"/>
              <a:buChar char="■"/>
              <a:defRPr sz="1900">
                <a:solidFill>
                  <a:schemeClr val="dk2"/>
                </a:solidFill>
              </a:defRPr>
            </a:lvl9pPr>
          </a:lstStyle>
          <a:p/>
        </p:txBody>
      </p:sp>
      <p:sp>
        <p:nvSpPr>
          <p:cNvPr id="8" name="Google Shape;8;g6f107a5ad6_0_0"/>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
          <p:cNvSpPr txBox="1"/>
          <p:nvPr>
            <p:ph type="ctrTitle"/>
          </p:nvPr>
        </p:nvSpPr>
        <p:spPr>
          <a:xfrm>
            <a:off x="1638304" y="2270261"/>
            <a:ext cx="8915400" cy="2639100"/>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chemeClr val="dk1"/>
              </a:buClr>
              <a:buSzPts val="5400"/>
              <a:buFont typeface="Century Gothic"/>
              <a:buNone/>
            </a:pPr>
            <a:r>
              <a:rPr lang="ru-RU" sz="4800">
                <a:solidFill>
                  <a:schemeClr val="dk1"/>
                </a:solidFill>
              </a:rPr>
              <a:t>З. Фрейд</a:t>
            </a:r>
            <a:br>
              <a:rPr lang="ru-RU" sz="4800">
                <a:solidFill>
                  <a:schemeClr val="dk1"/>
                </a:solidFill>
              </a:rPr>
            </a:br>
            <a:r>
              <a:rPr lang="ru-RU" sz="4800">
                <a:solidFill>
                  <a:schemeClr val="dk1"/>
                </a:solidFill>
              </a:rPr>
              <a:t>Торможение, симптом, тревога</a:t>
            </a:r>
            <a:endParaRPr sz="4800"/>
          </a:p>
        </p:txBody>
      </p:sp>
      <p:sp>
        <p:nvSpPr>
          <p:cNvPr id="62" name="Google Shape;62;p1"/>
          <p:cNvSpPr txBox="1"/>
          <p:nvPr>
            <p:ph idx="1" type="subTitle"/>
          </p:nvPr>
        </p:nvSpPr>
        <p:spPr>
          <a:xfrm>
            <a:off x="1785379" y="5794355"/>
            <a:ext cx="8915400" cy="5808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400"/>
              <a:buNone/>
            </a:pPr>
            <a:r>
              <a:rPr b="1" lang="ru-RU" sz="2400">
                <a:solidFill>
                  <a:srgbClr val="FF0000"/>
                </a:solidFill>
              </a:rPr>
              <a:t>Автор презентации: Боровская Наталья</a:t>
            </a:r>
            <a:endParaRPr b="1" sz="2400">
              <a:solidFill>
                <a:srgbClr val="FF0000"/>
              </a:solidFill>
            </a:endParaRPr>
          </a:p>
          <a:p>
            <a:pPr indent="0" lvl="0" marL="0" rtl="0" algn="ctr">
              <a:spcBef>
                <a:spcPts val="1000"/>
              </a:spcBef>
              <a:spcAft>
                <a:spcPts val="0"/>
              </a:spcAft>
              <a:buSzPts val="2400"/>
              <a:buNone/>
            </a:pPr>
            <a:r>
              <a:t/>
            </a:r>
            <a:endParaRPr b="1" sz="2400">
              <a:solidFill>
                <a:srgbClr val="FF0000"/>
              </a:solidFill>
            </a:endParaRPr>
          </a:p>
          <a:p>
            <a:pPr indent="0" lvl="0" marL="0" rtl="0" algn="ctr">
              <a:spcBef>
                <a:spcPts val="1000"/>
              </a:spcBef>
              <a:spcAft>
                <a:spcPts val="0"/>
              </a:spcAft>
              <a:buSzPts val="2000"/>
              <a:buNone/>
            </a:pPr>
            <a:r>
              <a:t/>
            </a:r>
            <a:endParaRPr b="1" sz="2000">
              <a:solidFill>
                <a:srgbClr val="FF0000"/>
              </a:solidFill>
            </a:endParaRPr>
          </a:p>
          <a:p>
            <a:pPr indent="0" lvl="0" marL="0" rtl="0" algn="l">
              <a:spcBef>
                <a:spcPts val="1000"/>
              </a:spcBef>
              <a:spcAft>
                <a:spcPts val="0"/>
              </a:spcAft>
              <a:buSzPts val="2000"/>
              <a:buNone/>
            </a:pPr>
            <a:r>
              <a:t/>
            </a:r>
            <a:endParaRPr b="1" sz="2000">
              <a:solidFill>
                <a:srgbClr val="FF0000"/>
              </a:solidFill>
            </a:endParaRPr>
          </a:p>
        </p:txBody>
      </p:sp>
      <p:sp>
        <p:nvSpPr>
          <p:cNvPr id="63" name="Google Shape;63;p1"/>
          <p:cNvSpPr txBox="1"/>
          <p:nvPr/>
        </p:nvSpPr>
        <p:spPr>
          <a:xfrm>
            <a:off x="1536004" y="611095"/>
            <a:ext cx="8915400" cy="11262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2000"/>
              <a:buFont typeface="Noto Sans Symbols"/>
              <a:buNone/>
            </a:pPr>
            <a:r>
              <a:rPr b="1" i="0" lang="ru-RU" sz="2000" u="none" cap="none" strike="noStrike">
                <a:solidFill>
                  <a:srgbClr val="0070C0"/>
                </a:solidFill>
                <a:latin typeface="Century Gothic"/>
                <a:ea typeface="Century Gothic"/>
                <a:cs typeface="Century Gothic"/>
                <a:sym typeface="Century Gothic"/>
              </a:rPr>
              <a:t>Львівський психоаналітичний інститут ментального здоров’я</a:t>
            </a:r>
            <a:endParaRPr/>
          </a:p>
          <a:p>
            <a:pPr indent="0" lvl="0" marL="0" marR="0" rtl="0" algn="ctr">
              <a:spcBef>
                <a:spcPts val="1000"/>
              </a:spcBef>
              <a:spcAft>
                <a:spcPts val="0"/>
              </a:spcAft>
              <a:buClr>
                <a:schemeClr val="accent1"/>
              </a:buClr>
              <a:buSzPts val="2000"/>
              <a:buFont typeface="Noto Sans Symbols"/>
              <a:buNone/>
            </a:pPr>
            <a:r>
              <a:rPr b="1" i="0" lang="ru-RU" sz="2000" u="none" cap="none" strike="noStrike">
                <a:solidFill>
                  <a:srgbClr val="0070C0"/>
                </a:solidFill>
                <a:latin typeface="Century Gothic"/>
                <a:ea typeface="Century Gothic"/>
                <a:cs typeface="Century Gothic"/>
                <a:sym typeface="Century Gothic"/>
              </a:rPr>
              <a:t>Проект «Читали Фройда – зібрали колекцію»</a:t>
            </a:r>
            <a:endParaRPr/>
          </a:p>
          <a:p>
            <a:pPr indent="0" lvl="0" marL="0" marR="0" rtl="0" algn="ctr">
              <a:spcBef>
                <a:spcPts val="1000"/>
              </a:spcBef>
              <a:spcAft>
                <a:spcPts val="0"/>
              </a:spcAft>
              <a:buClr>
                <a:schemeClr val="accent1"/>
              </a:buClr>
              <a:buSzPts val="2000"/>
              <a:buFont typeface="Noto Sans Symbols"/>
              <a:buNone/>
            </a:pPr>
            <a:r>
              <a:rPr b="1" i="0" lang="ru-RU" sz="2000" u="none" cap="none" strike="noStrike">
                <a:solidFill>
                  <a:srgbClr val="0070C0"/>
                </a:solidFill>
                <a:latin typeface="Century Gothic"/>
                <a:ea typeface="Century Gothic"/>
                <a:cs typeface="Century Gothic"/>
                <a:sym typeface="Century Gothic"/>
              </a:rPr>
              <a:t>2019</a:t>
            </a:r>
            <a:endParaRPr/>
          </a:p>
          <a:p>
            <a:pPr indent="0" lvl="0" marL="0" marR="0" rtl="0" algn="ctr">
              <a:spcBef>
                <a:spcPts val="1000"/>
              </a:spcBef>
              <a:spcAft>
                <a:spcPts val="0"/>
              </a:spcAft>
              <a:buClr>
                <a:schemeClr val="accent1"/>
              </a:buClr>
              <a:buSzPts val="2000"/>
              <a:buFont typeface="Noto Sans Symbols"/>
              <a:buNone/>
            </a:pPr>
            <a:r>
              <a:t/>
            </a:r>
            <a:endParaRPr b="1" i="0" sz="2000" u="none" cap="none" strike="noStrike">
              <a:solidFill>
                <a:srgbClr val="FF0000"/>
              </a:solidFill>
              <a:latin typeface="Century Gothic"/>
              <a:ea typeface="Century Gothic"/>
              <a:cs typeface="Century Gothic"/>
              <a:sym typeface="Century Gothic"/>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FF0000"/>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2"/>
          <p:cNvSpPr txBox="1"/>
          <p:nvPr>
            <p:ph idx="1" type="subTitle"/>
          </p:nvPr>
        </p:nvSpPr>
        <p:spPr>
          <a:xfrm>
            <a:off x="2006600" y="351691"/>
            <a:ext cx="9512300" cy="4829909"/>
          </a:xfrm>
          <a:prstGeom prst="rect">
            <a:avLst/>
          </a:prstGeom>
          <a:noFill/>
          <a:ln>
            <a:noFill/>
          </a:ln>
        </p:spPr>
        <p:txBody>
          <a:bodyPr anchorCtr="0" anchor="t" bIns="45700" lIns="91425" spcFirstLastPara="1" rIns="91425" wrap="square" tIns="45700">
            <a:noAutofit/>
          </a:bodyPr>
          <a:lstStyle/>
          <a:p>
            <a:pPr indent="432000" lvl="0" marL="0" rtl="0" algn="just">
              <a:spcBef>
                <a:spcPts val="0"/>
              </a:spcBef>
              <a:spcAft>
                <a:spcPts val="0"/>
              </a:spcAft>
              <a:buSzPts val="1900"/>
              <a:buNone/>
            </a:pPr>
            <a:r>
              <a:rPr lang="ru-RU" sz="1900">
                <a:solidFill>
                  <a:schemeClr val="dk1"/>
                </a:solidFill>
                <a:latin typeface="Times New Roman"/>
                <a:ea typeface="Times New Roman"/>
                <a:cs typeface="Times New Roman"/>
                <a:sym typeface="Times New Roman"/>
              </a:rPr>
              <a:t>Эта книга была написана в июле 1925 года, а издана в феврале 1926г, в центре повествования стоит проблема тревоги, которая интересовала Фрейда с самого начала его психологических исследований, а его взгляды на определенные аспекты тревоги с течением времени существенно изменились. Опираясь на примечания авторов, можно сказать, что книга появилась вследствие пересмотра Фрейдом своих взглядов относительно объекта исследования после выхода книги О.Ранка «Травма рождения», в которой тот утверждает, что все последующие приступы тревоги — это попытки «отреагировать» первоначальную травму рождения.</a:t>
            </a:r>
            <a:endParaRPr/>
          </a:p>
          <a:p>
            <a:pPr indent="432000" lvl="0" marL="0" rtl="0" algn="just">
              <a:spcBef>
                <a:spcPts val="1000"/>
              </a:spcBef>
              <a:spcAft>
                <a:spcPts val="0"/>
              </a:spcAft>
              <a:buSzPts val="1900"/>
              <a:buNone/>
            </a:pPr>
            <a:r>
              <a:rPr lang="ru-RU" sz="1900">
                <a:solidFill>
                  <a:schemeClr val="dk1"/>
                </a:solidFill>
                <a:latin typeface="Times New Roman"/>
                <a:ea typeface="Times New Roman"/>
                <a:cs typeface="Times New Roman"/>
                <a:sym typeface="Times New Roman"/>
              </a:rPr>
              <a:t>Наиболее раннее трактование форм тревоги З.Фрейдом: «</a:t>
            </a:r>
            <a:r>
              <a:rPr i="1" lang="ru-RU" sz="1900">
                <a:solidFill>
                  <a:schemeClr val="dk1"/>
                </a:solidFill>
                <a:latin typeface="Times New Roman"/>
                <a:ea typeface="Times New Roman"/>
                <a:cs typeface="Times New Roman"/>
                <a:sym typeface="Times New Roman"/>
              </a:rPr>
              <a:t>Акт рождения представляет собой первое переживание тревоги и вместе с тем источник и прообраз аффекта тревоги», </a:t>
            </a:r>
            <a:r>
              <a:rPr lang="ru-RU" sz="1900">
                <a:solidFill>
                  <a:schemeClr val="dk1"/>
                </a:solidFill>
                <a:latin typeface="Times New Roman"/>
                <a:ea typeface="Times New Roman"/>
                <a:cs typeface="Times New Roman"/>
                <a:sym typeface="Times New Roman"/>
              </a:rPr>
              <a:t>от</a:t>
            </a:r>
            <a:r>
              <a:rPr i="1" lang="ru-RU" sz="1900">
                <a:solidFill>
                  <a:schemeClr val="dk1"/>
                </a:solidFill>
                <a:latin typeface="Times New Roman"/>
                <a:ea typeface="Times New Roman"/>
                <a:cs typeface="Times New Roman"/>
                <a:sym typeface="Times New Roman"/>
              </a:rPr>
              <a:t> </a:t>
            </a:r>
            <a:r>
              <a:rPr lang="ru-RU" sz="1900">
                <a:solidFill>
                  <a:schemeClr val="dk1"/>
                </a:solidFill>
                <a:latin typeface="Times New Roman"/>
                <a:ea typeface="Times New Roman"/>
                <a:cs typeface="Times New Roman"/>
                <a:sym typeface="Times New Roman"/>
              </a:rPr>
              <a:t>этой гипотезы он так никогда и не отказался. Продолжая изучение, он продолжает придерживаться теории, которую он нашел для истерических припадков, что они представляют собой оживления детских переживаний.</a:t>
            </a:r>
            <a:endParaRPr/>
          </a:p>
          <a:p>
            <a:pPr indent="432000" lvl="0" marL="0" rtl="0" algn="just">
              <a:spcBef>
                <a:spcPts val="1000"/>
              </a:spcBef>
              <a:spcAft>
                <a:spcPts val="0"/>
              </a:spcAft>
              <a:buSzPts val="1900"/>
              <a:buNone/>
            </a:pPr>
            <a:r>
              <a:rPr lang="ru-RU" sz="1900">
                <a:solidFill>
                  <a:schemeClr val="dk1"/>
                </a:solidFill>
                <a:latin typeface="Times New Roman"/>
                <a:ea typeface="Times New Roman"/>
                <a:cs typeface="Times New Roman"/>
                <a:sym typeface="Times New Roman"/>
              </a:rPr>
              <a:t>Примечательным моментом данной работы является отказ Фрейда от ранее отстаиваемой теории о том, что невротическая тревога происходит из либидо, представляет собой продукт его превращения, относится, следовательно, к нему, как уксус к вину, является одним из самых значительных результатов психоаналитического исследования и теперь он рассматривал тревогу уже не как преобразованное либидо, а как протекающую по определенной схеме реакцию на ситуации опасности.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3"/>
          <p:cNvSpPr txBox="1"/>
          <p:nvPr>
            <p:ph type="title"/>
          </p:nvPr>
        </p:nvSpPr>
        <p:spPr>
          <a:xfrm>
            <a:off x="1674054" y="304874"/>
            <a:ext cx="5162843" cy="6263731"/>
          </a:xfrm>
          <a:prstGeom prst="rect">
            <a:avLst/>
          </a:prstGeom>
          <a:noFill/>
          <a:ln>
            <a:noFill/>
          </a:ln>
        </p:spPr>
        <p:txBody>
          <a:bodyPr anchorCtr="0" anchor="b" bIns="45700" lIns="91425" spcFirstLastPara="1" rIns="91425" wrap="square" tIns="45700">
            <a:noAutofit/>
          </a:bodyPr>
          <a:lstStyle/>
          <a:p>
            <a:pPr indent="432000" lvl="0" marL="0" rtl="0" algn="l">
              <a:spcBef>
                <a:spcPts val="0"/>
              </a:spcBef>
              <a:spcAft>
                <a:spcPts val="0"/>
              </a:spcAft>
              <a:buClr>
                <a:srgbClr val="262626"/>
              </a:buClr>
              <a:buSzPts val="1800"/>
              <a:buFont typeface="Times New Roman"/>
              <a:buNone/>
            </a:pPr>
            <a:r>
              <a:rPr lang="ru-RU" sz="1800">
                <a:latin typeface="Times New Roman"/>
                <a:ea typeface="Times New Roman"/>
                <a:cs typeface="Times New Roman"/>
                <a:sym typeface="Times New Roman"/>
              </a:rPr>
              <a:t>  </a:t>
            </a:r>
            <a:r>
              <a:rPr b="1" i="1" lang="ru-RU" sz="1800">
                <a:latin typeface="Times New Roman"/>
                <a:ea typeface="Times New Roman"/>
                <a:cs typeface="Times New Roman"/>
                <a:sym typeface="Times New Roman"/>
              </a:rPr>
              <a:t>Сексуальная функция </a:t>
            </a:r>
            <a:r>
              <a:rPr lang="ru-RU" sz="1800">
                <a:latin typeface="Times New Roman"/>
                <a:ea typeface="Times New Roman"/>
                <a:cs typeface="Times New Roman"/>
                <a:sym typeface="Times New Roman"/>
              </a:rPr>
              <a:t>подвергается самым разнообразным нарушениям. Их можно объединить понятием психической импотенции.</a:t>
            </a:r>
            <a:r>
              <a:rPr lang="ru-RU" sz="1800"/>
              <a:t> </a:t>
            </a:r>
            <a:r>
              <a:rPr lang="ru-RU" sz="1800">
                <a:latin typeface="Times New Roman"/>
                <a:ea typeface="Times New Roman"/>
                <a:cs typeface="Times New Roman"/>
                <a:sym typeface="Times New Roman"/>
              </a:rPr>
              <a:t>Здесь мы не очень далеко продвигаемся в своем понимании; можно только отметить: для того чтобы нарушить функцию, используются очень разные методы: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1) простое отвращение либидо, которое, по-видимому, скорее всего приводит к тому, что мы называем торможением в чистом виде,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2) ухудшение осуществления функции,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3) его затруднение вследствие особых условий и его модификация в результате отвлечения на другие цели,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4) его предупреждение при помощи защитных мер,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5) его прерывание посредством развития тревоги, когда никаких других помех больше не существует, наконец </a:t>
            </a:r>
            <a:br>
              <a:rPr lang="ru-RU" sz="1800">
                <a:latin typeface="Times New Roman"/>
                <a:ea typeface="Times New Roman"/>
                <a:cs typeface="Times New Roman"/>
                <a:sym typeface="Times New Roman"/>
              </a:rPr>
            </a:br>
            <a:r>
              <a:rPr lang="ru-RU" sz="1800">
                <a:latin typeface="Times New Roman"/>
                <a:ea typeface="Times New Roman"/>
                <a:cs typeface="Times New Roman"/>
                <a:sym typeface="Times New Roman"/>
              </a:rPr>
              <a:t>6) последующая реакция, выражающая протест против этого и стремящаяся отменить случившееся, если функция все же стала осуществляться. </a:t>
            </a:r>
            <a:endParaRPr/>
          </a:p>
        </p:txBody>
      </p:sp>
      <p:pic>
        <p:nvPicPr>
          <p:cNvPr descr="です。" id="74" name="Google Shape;74;p3"/>
          <p:cNvPicPr preferRelativeResize="0"/>
          <p:nvPr/>
        </p:nvPicPr>
        <p:blipFill rotWithShape="1">
          <a:blip r:embed="rId3">
            <a:alphaModFix/>
          </a:blip>
          <a:srcRect b="0" l="0" r="0" t="0"/>
          <a:stretch/>
        </p:blipFill>
        <p:spPr>
          <a:xfrm>
            <a:off x="7287065" y="304874"/>
            <a:ext cx="4489792" cy="6263731"/>
          </a:xfrm>
          <a:prstGeom prst="rect">
            <a:avLst/>
          </a:prstGeom>
          <a:noFill/>
          <a:ln>
            <a:noFill/>
          </a:ln>
        </p:spPr>
      </p:pic>
    </p:spTree>
  </p:cSld>
  <p:clrMapOvr>
    <a:masterClrMapping/>
  </p:clrMapOvr>
  <p:transition p14:dur="100">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8" name="Shape 78"/>
        <p:cNvGrpSpPr/>
        <p:nvPr/>
      </p:nvGrpSpPr>
      <p:grpSpPr>
        <a:xfrm>
          <a:off x="0" y="0"/>
          <a:ext cx="0" cy="0"/>
          <a:chOff x="0" y="0"/>
          <a:chExt cx="0" cy="0"/>
        </a:xfrm>
      </p:grpSpPr>
      <p:sp>
        <p:nvSpPr>
          <p:cNvPr id="79" name="Google Shape;79;p4"/>
          <p:cNvSpPr txBox="1"/>
          <p:nvPr>
            <p:ph type="title"/>
          </p:nvPr>
        </p:nvSpPr>
        <p:spPr>
          <a:xfrm>
            <a:off x="6498101" y="229918"/>
            <a:ext cx="5332828" cy="6061075"/>
          </a:xfrm>
          <a:prstGeom prst="rect">
            <a:avLst/>
          </a:prstGeom>
          <a:noFill/>
          <a:ln>
            <a:noFill/>
          </a:ln>
        </p:spPr>
        <p:txBody>
          <a:bodyPr anchorCtr="0" anchor="t" bIns="45700" lIns="91425" spcFirstLastPara="1" rIns="91425" wrap="square" tIns="45700">
            <a:noAutofit/>
          </a:bodyPr>
          <a:lstStyle/>
          <a:p>
            <a:pPr indent="801688" lvl="0" marL="0" rtl="0" algn="l">
              <a:spcBef>
                <a:spcPts val="0"/>
              </a:spcBef>
              <a:spcAft>
                <a:spcPts val="0"/>
              </a:spcAft>
              <a:buClr>
                <a:srgbClr val="262626"/>
              </a:buClr>
              <a:buSzPts val="1600"/>
              <a:buFont typeface="Times New Roman"/>
              <a:buNone/>
            </a:pPr>
            <a:r>
              <a:rPr lang="ru-RU" sz="1600">
                <a:latin typeface="Times New Roman"/>
                <a:ea typeface="Times New Roman"/>
                <a:cs typeface="Times New Roman"/>
                <a:sym typeface="Times New Roman"/>
              </a:rPr>
              <a:t>В специализированных торможениях причиной является чрезмерная эротизация органов, задействованных в осуществлении данных функций, соответственно функция Я какого-либо органа повреждается, если возрастает его эрогенность, сексуальное значение и нарушается ее выполнений,  потому что дело обстоит так, как если бы выполнялось запретное сексуальное действие. </a:t>
            </a:r>
            <a:br>
              <a:rPr lang="ru-RU" sz="1600">
                <a:latin typeface="Times New Roman"/>
                <a:ea typeface="Times New Roman"/>
                <a:cs typeface="Times New Roman"/>
                <a:sym typeface="Times New Roman"/>
              </a:rPr>
            </a:br>
            <a:r>
              <a:rPr lang="ru-RU" sz="1600">
                <a:latin typeface="Times New Roman"/>
                <a:ea typeface="Times New Roman"/>
                <a:cs typeface="Times New Roman"/>
                <a:sym typeface="Times New Roman"/>
              </a:rPr>
              <a:t>Я отказывается от этих причитающихся ему функиий, чтобы не предпринимать нового вытеснения, чтобы </a:t>
            </a:r>
            <a:r>
              <a:rPr i="1" lang="ru-RU" sz="1600">
                <a:latin typeface="Times New Roman"/>
                <a:ea typeface="Times New Roman"/>
                <a:cs typeface="Times New Roman"/>
                <a:sym typeface="Times New Roman"/>
              </a:rPr>
              <a:t>избежать конфликта с Оно.  </a:t>
            </a:r>
            <a:br>
              <a:rPr i="1" lang="ru-RU" sz="1600">
                <a:latin typeface="Times New Roman"/>
                <a:ea typeface="Times New Roman"/>
                <a:cs typeface="Times New Roman"/>
                <a:sym typeface="Times New Roman"/>
              </a:rPr>
            </a:br>
            <a:r>
              <a:rPr lang="ru-RU" sz="1600">
                <a:latin typeface="Times New Roman"/>
                <a:ea typeface="Times New Roman"/>
                <a:cs typeface="Times New Roman"/>
                <a:sym typeface="Times New Roman"/>
              </a:rPr>
              <a:t>Другие торможения происходят, очевидно, на службе самонаказания, в том числе и в профессиональной деятельности. Я не может делать эти вещи, поскольку они принесли бы ему пользу и успех, что запрещено строгим Сверх-Я. Тогда Я отказывается и от этих достижений, </a:t>
            </a:r>
            <a:r>
              <a:rPr i="1" lang="ru-RU" sz="1600">
                <a:latin typeface="Times New Roman"/>
                <a:ea typeface="Times New Roman"/>
                <a:cs typeface="Times New Roman"/>
                <a:sym typeface="Times New Roman"/>
              </a:rPr>
              <a:t>чтобы не оказаться в конфликте с Сверх-Я.</a:t>
            </a:r>
            <a:br>
              <a:rPr i="1" lang="ru-RU" sz="1600">
                <a:latin typeface="Times New Roman"/>
                <a:ea typeface="Times New Roman"/>
                <a:cs typeface="Times New Roman"/>
                <a:sym typeface="Times New Roman"/>
              </a:rPr>
            </a:br>
            <a:r>
              <a:rPr lang="ru-RU" sz="1600">
                <a:latin typeface="Times New Roman"/>
                <a:ea typeface="Times New Roman"/>
                <a:cs typeface="Times New Roman"/>
                <a:sym typeface="Times New Roman"/>
              </a:rPr>
              <a:t>          </a:t>
            </a:r>
            <a:r>
              <a:rPr b="1" lang="ru-RU" sz="1600">
                <a:solidFill>
                  <a:srgbClr val="3333FF"/>
                </a:solidFill>
                <a:latin typeface="Times New Roman"/>
                <a:ea typeface="Times New Roman"/>
                <a:cs typeface="Times New Roman"/>
                <a:sym typeface="Times New Roman"/>
              </a:rPr>
              <a:t>Во втором разделе книги </a:t>
            </a:r>
            <a:r>
              <a:rPr lang="ru-RU" sz="1600">
                <a:latin typeface="Times New Roman"/>
                <a:ea typeface="Times New Roman"/>
                <a:cs typeface="Times New Roman"/>
                <a:sym typeface="Times New Roman"/>
              </a:rPr>
              <a:t>Фрейд описывает симптом как признак и замену не состоявшегося удовлетворения влечения, результат процесса вытеснения.  Он говорит о том, что вытеснение исходит от Я, которое, возможно, по поручению Сверх-Я, не хочет участвовать в катексисе влечения, стимулируемом в Оно. Вследствие вытеснения Я достигает того, что представление, которое было носителем нежелательного побуждения, удерживается от осознания. </a:t>
            </a:r>
            <a:br>
              <a:rPr lang="ru-RU" sz="1600">
                <a:latin typeface="Times New Roman"/>
                <a:ea typeface="Times New Roman"/>
                <a:cs typeface="Times New Roman"/>
                <a:sym typeface="Times New Roman"/>
              </a:rPr>
            </a:br>
            <a:br>
              <a:rPr lang="ru-RU" sz="1600">
                <a:latin typeface="Times New Roman"/>
                <a:ea typeface="Times New Roman"/>
                <a:cs typeface="Times New Roman"/>
                <a:sym typeface="Times New Roman"/>
              </a:rPr>
            </a:br>
            <a:endParaRPr sz="1600">
              <a:latin typeface="Times New Roman"/>
              <a:ea typeface="Times New Roman"/>
              <a:cs typeface="Times New Roman"/>
              <a:sym typeface="Times New Roman"/>
            </a:endParaRPr>
          </a:p>
        </p:txBody>
      </p:sp>
      <p:pic>
        <p:nvPicPr>
          <p:cNvPr descr="Marc Chagall  July 7, 1887-March 28, 1985" id="80" name="Google Shape;80;p4"/>
          <p:cNvPicPr preferRelativeResize="0"/>
          <p:nvPr/>
        </p:nvPicPr>
        <p:blipFill rotWithShape="1">
          <a:blip r:embed="rId3">
            <a:alphaModFix/>
          </a:blip>
          <a:srcRect b="0" l="0" r="0" t="0"/>
          <a:stretch/>
        </p:blipFill>
        <p:spPr>
          <a:xfrm>
            <a:off x="1729154" y="285749"/>
            <a:ext cx="4261119" cy="60610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5"/>
          <p:cNvSpPr txBox="1"/>
          <p:nvPr>
            <p:ph type="title"/>
          </p:nvPr>
        </p:nvSpPr>
        <p:spPr>
          <a:xfrm>
            <a:off x="1398367" y="401222"/>
            <a:ext cx="5227515" cy="5324329"/>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262626"/>
              </a:buClr>
              <a:buSzPts val="1600"/>
              <a:buFont typeface="Times New Roman"/>
              <a:buNone/>
            </a:pPr>
            <a:r>
              <a:rPr lang="ru-RU" sz="1600">
                <a:latin typeface="Times New Roman"/>
                <a:ea typeface="Times New Roman"/>
                <a:cs typeface="Times New Roman"/>
                <a:sym typeface="Times New Roman"/>
              </a:rPr>
              <a:t>В </a:t>
            </a:r>
            <a:r>
              <a:rPr b="1" lang="ru-RU" sz="1600">
                <a:solidFill>
                  <a:srgbClr val="3333FF"/>
                </a:solidFill>
                <a:latin typeface="Times New Roman"/>
                <a:ea typeface="Times New Roman"/>
                <a:cs typeface="Times New Roman"/>
                <a:sym typeface="Times New Roman"/>
              </a:rPr>
              <a:t>3 разделе </a:t>
            </a:r>
            <a:r>
              <a:rPr lang="ru-RU" sz="1600">
                <a:latin typeface="Times New Roman"/>
                <a:ea typeface="Times New Roman"/>
                <a:cs typeface="Times New Roman"/>
                <a:sym typeface="Times New Roman"/>
              </a:rPr>
              <a:t>Фрейд возвращается к проблеме изучения противоречия между силой Я и его слабостью по отношению к Оно. Он говорит о том, что Я идентично Оно, является лишь особо дифференцированной его частью. Если мысленно мы противопоставляем эту часть целому, или между ними действительно произошел разлад, то слабость этого Я для нас становится очевидной. </a:t>
            </a:r>
            <a:br>
              <a:rPr lang="ru-RU" sz="1600">
                <a:latin typeface="Times New Roman"/>
                <a:ea typeface="Times New Roman"/>
                <a:cs typeface="Times New Roman"/>
                <a:sym typeface="Times New Roman"/>
              </a:rPr>
            </a:br>
            <a:r>
              <a:rPr lang="ru-RU" sz="1600">
                <a:latin typeface="Times New Roman"/>
                <a:ea typeface="Times New Roman"/>
                <a:cs typeface="Times New Roman"/>
                <a:sym typeface="Times New Roman"/>
              </a:rPr>
              <a:t>Но если Я связано с Оно и от него неотделимо, то обнаруживается его сила. Отношение Я к Сверх-Я является сходным; во многих ситуациях они для нас слиты; чаще всего мы можем различить их только тогда, когда между ними возникло напряжение, произошел конфликт. В случае вытеснения решающее значение приобретает тот факт, что в отличие от Оно Я представляет собой организацию; организованная часть Оно как раз и есть Я. </a:t>
            </a:r>
            <a:br>
              <a:rPr lang="ru-RU" sz="1600">
                <a:latin typeface="Times New Roman"/>
                <a:ea typeface="Times New Roman"/>
                <a:cs typeface="Times New Roman"/>
                <a:sym typeface="Times New Roman"/>
              </a:rPr>
            </a:br>
            <a:r>
              <a:rPr lang="ru-RU" sz="1600">
                <a:latin typeface="Times New Roman"/>
                <a:ea typeface="Times New Roman"/>
                <a:cs typeface="Times New Roman"/>
                <a:sym typeface="Times New Roman"/>
              </a:rPr>
              <a:t>Но акт вытеснения доказывает также бессилие Я и неспособность повлиять на отдельный импульс влечения Оно. Ибо процесс, который вследствие вытеснения привел к симптому, утверждает теперь его существование вне организации Я и независимо от нее. </a:t>
            </a:r>
            <a:endParaRPr/>
          </a:p>
        </p:txBody>
      </p:sp>
      <p:pic>
        <p:nvPicPr>
          <p:cNvPr descr="View past auction results for MarcChagall on artnet" id="86" name="Google Shape;86;p5"/>
          <p:cNvPicPr preferRelativeResize="0"/>
          <p:nvPr/>
        </p:nvPicPr>
        <p:blipFill rotWithShape="1">
          <a:blip r:embed="rId3">
            <a:alphaModFix/>
          </a:blip>
          <a:srcRect b="0" l="0" r="0" t="0"/>
          <a:stretch/>
        </p:blipFill>
        <p:spPr>
          <a:xfrm>
            <a:off x="6905478" y="390525"/>
            <a:ext cx="4553455" cy="622129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6"/>
          <p:cNvSpPr txBox="1"/>
          <p:nvPr>
            <p:ph type="title"/>
          </p:nvPr>
        </p:nvSpPr>
        <p:spPr>
          <a:xfrm>
            <a:off x="6907237" y="204519"/>
            <a:ext cx="4909624" cy="6124575"/>
          </a:xfrm>
          <a:prstGeom prst="rect">
            <a:avLst/>
          </a:prstGeom>
          <a:noFill/>
          <a:ln>
            <a:noFill/>
          </a:ln>
        </p:spPr>
        <p:txBody>
          <a:bodyPr anchorCtr="0" anchor="t" bIns="45700" lIns="91425" spcFirstLastPara="1" rIns="91425" wrap="square" tIns="45700">
            <a:normAutofit/>
          </a:bodyPr>
          <a:lstStyle/>
          <a:p>
            <a:pPr indent="457200" lvl="0" marL="0" rtl="0" algn="l">
              <a:spcBef>
                <a:spcPts val="0"/>
              </a:spcBef>
              <a:spcAft>
                <a:spcPts val="0"/>
              </a:spcAft>
              <a:buClr>
                <a:srgbClr val="262626"/>
              </a:buClr>
              <a:buSzPts val="1800"/>
              <a:buFont typeface="Times New Roman"/>
              <a:buNone/>
            </a:pPr>
            <a:r>
              <a:rPr lang="ru-RU" sz="1800">
                <a:latin typeface="Times New Roman"/>
                <a:ea typeface="Times New Roman"/>
                <a:cs typeface="Times New Roman"/>
                <a:sym typeface="Times New Roman"/>
              </a:rPr>
              <a:t>В </a:t>
            </a:r>
            <a:r>
              <a:rPr b="1" lang="ru-RU" sz="1800">
                <a:solidFill>
                  <a:srgbClr val="3333FF"/>
                </a:solidFill>
                <a:latin typeface="Times New Roman"/>
                <a:ea typeface="Times New Roman"/>
                <a:cs typeface="Times New Roman"/>
                <a:sym typeface="Times New Roman"/>
              </a:rPr>
              <a:t>4 главе </a:t>
            </a:r>
            <a:r>
              <a:rPr lang="ru-RU" sz="1800">
                <a:latin typeface="Times New Roman"/>
                <a:ea typeface="Times New Roman"/>
                <a:cs typeface="Times New Roman"/>
                <a:sym typeface="Times New Roman"/>
              </a:rPr>
              <a:t>для анализа вторичной защитной борьбы с симптомом,  Фрейд проводит исследование отдельных случаев симптомообразования. Первый случай к рассмотрению – инфантильная истерическая фобия животных (типичный случай страха лошадей у «маленького Ганса»). Маленький Ганс отказывается выходить на улицу, так как испытывает страх перед лошадью. Изначально Фрейд делает предположение, что непонятный страх перед лошадью как позже выясняется – в определенном тревожном ожидании: лошадь его укусит) — это симптом, неспособность выходить на улицу — проявление торможения, ограничение, возлагаемое на Я, чтобы не пробудить симптом тревоги.  </a:t>
            </a:r>
            <a:br>
              <a:rPr lang="ru-RU" sz="1800">
                <a:latin typeface="Times New Roman"/>
                <a:ea typeface="Times New Roman"/>
                <a:cs typeface="Times New Roman"/>
                <a:sym typeface="Times New Roman"/>
              </a:rPr>
            </a:br>
            <a:endParaRPr sz="1800">
              <a:latin typeface="Times New Roman"/>
              <a:ea typeface="Times New Roman"/>
              <a:cs typeface="Times New Roman"/>
              <a:sym typeface="Times New Roman"/>
            </a:endParaRPr>
          </a:p>
        </p:txBody>
      </p:sp>
      <p:pic>
        <p:nvPicPr>
          <p:cNvPr descr="The Bible : Paradis II / Alt. Title: The Garden of Eden at Davidson Galleries" id="92" name="Google Shape;92;p6"/>
          <p:cNvPicPr preferRelativeResize="0"/>
          <p:nvPr/>
        </p:nvPicPr>
        <p:blipFill rotWithShape="1">
          <a:blip r:embed="rId3">
            <a:alphaModFix/>
          </a:blip>
          <a:srcRect b="0" l="0" r="0" t="0"/>
          <a:stretch/>
        </p:blipFill>
        <p:spPr>
          <a:xfrm>
            <a:off x="1859085" y="204519"/>
            <a:ext cx="4661303" cy="635102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7"/>
          <p:cNvSpPr txBox="1"/>
          <p:nvPr>
            <p:ph type="title"/>
          </p:nvPr>
        </p:nvSpPr>
        <p:spPr>
          <a:xfrm>
            <a:off x="1958340" y="220331"/>
            <a:ext cx="4686300" cy="6340475"/>
          </a:xfrm>
          <a:prstGeom prst="rect">
            <a:avLst/>
          </a:prstGeom>
          <a:noFill/>
          <a:ln>
            <a:noFill/>
          </a:ln>
        </p:spPr>
        <p:txBody>
          <a:bodyPr anchorCtr="0" anchor="t" bIns="45700" lIns="91425" spcFirstLastPara="1" rIns="91425" wrap="square" tIns="45700">
            <a:noAutofit/>
          </a:bodyPr>
          <a:lstStyle/>
          <a:p>
            <a:pPr indent="457200" lvl="0" marL="0" rtl="0" algn="l">
              <a:spcBef>
                <a:spcPts val="0"/>
              </a:spcBef>
              <a:spcAft>
                <a:spcPts val="0"/>
              </a:spcAft>
              <a:buClr>
                <a:srgbClr val="262626"/>
              </a:buClr>
              <a:buSzPts val="1550"/>
              <a:buFont typeface="Times New Roman"/>
              <a:buNone/>
            </a:pPr>
            <a:r>
              <a:rPr lang="ru-RU" sz="1550">
                <a:latin typeface="Times New Roman"/>
                <a:ea typeface="Times New Roman"/>
                <a:cs typeface="Times New Roman"/>
                <a:sym typeface="Times New Roman"/>
              </a:rPr>
              <a:t>Фрейд признает, что тревога при фобиях представляет собой осложнение, скрывающее истинное положение вещей. Существует много неврозов, при которых нет и малейшего следа тревоги. Такова, например, истинная конверсионная истерия, самые тяжелые симптомы которой проявляются без примеси тревоги. </a:t>
            </a:r>
            <a:br>
              <a:rPr lang="ru-RU" sz="1550">
                <a:latin typeface="Times New Roman"/>
                <a:ea typeface="Times New Roman"/>
                <a:cs typeface="Times New Roman"/>
                <a:sym typeface="Times New Roman"/>
              </a:rPr>
            </a:br>
            <a:r>
              <a:rPr lang="ru-RU" sz="1550">
                <a:latin typeface="Times New Roman"/>
                <a:ea typeface="Times New Roman"/>
                <a:cs typeface="Times New Roman"/>
                <a:sym typeface="Times New Roman"/>
              </a:rPr>
              <a:t>           При неврозе навязчивости ведется постоянная борьба с вытесненным, которая все больше складывается не в пользу вытесняющих сил, а Я и Сверх-Я принимают здесь особенно активное участие в симптомообразовании. При любом неврозе навязчивости, по-видимому, обнаруживается низший слой очень рано сформировавшихся истерических симптомов. Но затем дальнейшее формообразование в решающей степени изменяется благодаря конституциональному фактору. Генитальная организация либидо оказывается слабой и маловыносливой. Если Я начинает осуществлять свое защитное стремление, то в качестве первого результата оно достигает того, что генитальная организация (фаллической фазы) целиком или частично отбрасывается на более раннюю анально-садистическую ступень. Этот факт регрессии остается определяющим для всего последующего развития. </a:t>
            </a:r>
            <a:endParaRPr sz="1600">
              <a:latin typeface="Times New Roman"/>
              <a:ea typeface="Times New Roman"/>
              <a:cs typeface="Times New Roman"/>
              <a:sym typeface="Times New Roman"/>
            </a:endParaRPr>
          </a:p>
        </p:txBody>
      </p:sp>
      <p:pic>
        <p:nvPicPr>
          <p:cNvPr descr="Buy art prints of this amazing painting by Marc Chagall on Tallenge Store. Available as posters, digital prints, canvas prints, canvas wraps and more. Best Prices. Free shipping. Cash on Delivery." id="98" name="Google Shape;98;p7"/>
          <p:cNvPicPr preferRelativeResize="0"/>
          <p:nvPr/>
        </p:nvPicPr>
        <p:blipFill rotWithShape="1">
          <a:blip r:embed="rId3">
            <a:alphaModFix/>
          </a:blip>
          <a:srcRect b="0" l="0" r="0" t="0"/>
          <a:stretch/>
        </p:blipFill>
        <p:spPr>
          <a:xfrm>
            <a:off x="7290142" y="220331"/>
            <a:ext cx="4189095" cy="6417337"/>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8"/>
          <p:cNvSpPr txBox="1"/>
          <p:nvPr>
            <p:ph type="title"/>
          </p:nvPr>
        </p:nvSpPr>
        <p:spPr>
          <a:xfrm>
            <a:off x="6271651" y="379412"/>
            <a:ext cx="5652282" cy="6440646"/>
          </a:xfrm>
          <a:prstGeom prst="rect">
            <a:avLst/>
          </a:prstGeom>
          <a:noFill/>
          <a:ln>
            <a:noFill/>
          </a:ln>
        </p:spPr>
        <p:txBody>
          <a:bodyPr anchorCtr="0" anchor="t" bIns="45700" lIns="91425" spcFirstLastPara="1" rIns="91425" wrap="square" tIns="45700">
            <a:normAutofit/>
          </a:bodyPr>
          <a:lstStyle/>
          <a:p>
            <a:pPr indent="457200" lvl="0" marL="0" rtl="0" algn="l">
              <a:spcBef>
                <a:spcPts val="0"/>
              </a:spcBef>
              <a:spcAft>
                <a:spcPts val="0"/>
              </a:spcAft>
              <a:buClr>
                <a:srgbClr val="262626"/>
              </a:buClr>
              <a:buSzPts val="1700"/>
              <a:buFont typeface="Times New Roman"/>
              <a:buNone/>
            </a:pPr>
            <a:r>
              <a:rPr lang="ru-RU" sz="1700">
                <a:latin typeface="Times New Roman"/>
                <a:ea typeface="Times New Roman"/>
                <a:cs typeface="Times New Roman"/>
                <a:sym typeface="Times New Roman"/>
              </a:rPr>
              <a:t>Защитный процесс истерии ограничивается вытеснением, поскольку Я отворачивается от нежелательного импульса влечения, отдает его на откуп процессу в бессознательном и в дальнейшей его судьбе больше не участвует. При неврозе навязчивости фундаментальной особенностью является регрессия либидо. В латентный период главной задачей, по-видимому, становится зашита от искушения занятия онанизмом. Эта борьба порождает ряд симптомов, которые типичным образом повторяются у самых разных людей. </a:t>
            </a:r>
            <a:br>
              <a:rPr lang="ru-RU" sz="1700">
                <a:latin typeface="Times New Roman"/>
                <a:ea typeface="Times New Roman"/>
                <a:cs typeface="Times New Roman"/>
                <a:sym typeface="Times New Roman"/>
              </a:rPr>
            </a:br>
            <a:r>
              <a:rPr lang="ru-RU" sz="1700">
                <a:latin typeface="Times New Roman"/>
                <a:ea typeface="Times New Roman"/>
                <a:cs typeface="Times New Roman"/>
                <a:sym typeface="Times New Roman"/>
              </a:rPr>
              <a:t>Пубертат представляет собой решающий этап в развитии невроза навязчивости. Обрушенная в детстве генитальная организация снова теперь проявляется с огромной энергией. Вследствие маскировки эротических стремлений и сильных реактивных образований в Я теперь продолжает вестись борьба с сексуальностью под флагом этики. Изумленное Я противится жестоким и насильственным требованиям, которые ему в сознание посылает Оно, и при этом не подозревает, что борется с эротическими желаниями, в том числе и с теми, которые в противном случае избежали бы его отпора. Чрезмерно строгое Сверх-Я тем энергичнее настаивает на подавлении сексуальности, поскольку она приняла столь отталкивающие формы. </a:t>
            </a:r>
            <a:endParaRPr/>
          </a:p>
        </p:txBody>
      </p:sp>
      <p:pic>
        <p:nvPicPr>
          <p:cNvPr descr="Marc Chagall. Artist's Reminiscence. Olga's Gallery." id="104" name="Google Shape;104;p8"/>
          <p:cNvPicPr preferRelativeResize="0"/>
          <p:nvPr/>
        </p:nvPicPr>
        <p:blipFill rotWithShape="1">
          <a:blip r:embed="rId3">
            <a:alphaModFix/>
          </a:blip>
          <a:srcRect b="0" l="0" r="0" t="0"/>
          <a:stretch/>
        </p:blipFill>
        <p:spPr>
          <a:xfrm>
            <a:off x="1778683" y="379412"/>
            <a:ext cx="4141669" cy="644064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9"/>
          <p:cNvSpPr txBox="1"/>
          <p:nvPr>
            <p:ph type="title"/>
          </p:nvPr>
        </p:nvSpPr>
        <p:spPr>
          <a:xfrm>
            <a:off x="1797804" y="430212"/>
            <a:ext cx="5024464" cy="5997575"/>
          </a:xfrm>
          <a:prstGeom prst="rect">
            <a:avLst/>
          </a:prstGeom>
          <a:noFill/>
          <a:ln>
            <a:noFill/>
          </a:ln>
        </p:spPr>
        <p:txBody>
          <a:bodyPr anchorCtr="0" anchor="t" bIns="45700" lIns="91425" spcFirstLastPara="1" rIns="91425" wrap="square" tIns="45700">
            <a:normAutofit/>
          </a:bodyPr>
          <a:lstStyle/>
          <a:p>
            <a:pPr indent="457200" lvl="0" marL="0" rtl="0" algn="just">
              <a:spcBef>
                <a:spcPts val="0"/>
              </a:spcBef>
              <a:spcAft>
                <a:spcPts val="0"/>
              </a:spcAft>
              <a:buClr>
                <a:srgbClr val="262626"/>
              </a:buClr>
              <a:buSzPts val="1800"/>
              <a:buFont typeface="Times New Roman"/>
              <a:buNone/>
            </a:pPr>
            <a:r>
              <a:rPr lang="ru-RU" sz="1800">
                <a:latin typeface="Times New Roman"/>
                <a:ea typeface="Times New Roman"/>
                <a:cs typeface="Times New Roman"/>
                <a:sym typeface="Times New Roman"/>
              </a:rPr>
              <a:t>Невроз навязчивости вначале подвергал преследованию эротическое прикосновение, а затем после регрессии — прикосновение, замаскированное под агрессию, ничего другого не могло стать для него в такой мере предосудительным и пригодным для того, чтобы оказаться в центре системы запретов. Изоляция же — это устранение возможности контакта, средство уберечь предмет от всякого прикосновения, и если невротик изолирует также впечатление или деятельность с помощью паузы, то он дает нам возможность символически понять, что он не хочет позволить одним мыслям вступить в ассоциативное соприкосновение с другими. Для всех трех неврозов исходом является разрушение эдипова комплекса, во всех, как мы предполагаем, движущей силой сопротивления Я выступает страх кастрации. Но только в фобиях такой страх проявляется, он признается.</a:t>
            </a:r>
            <a:endParaRPr/>
          </a:p>
        </p:txBody>
      </p:sp>
      <p:pic>
        <p:nvPicPr>
          <p:cNvPr descr=" " id="110" name="Google Shape;110;p9"/>
          <p:cNvPicPr preferRelativeResize="0"/>
          <p:nvPr/>
        </p:nvPicPr>
        <p:blipFill rotWithShape="1">
          <a:blip r:embed="rId3">
            <a:alphaModFix/>
          </a:blip>
          <a:srcRect b="0" l="0" r="0" t="0"/>
          <a:stretch/>
        </p:blipFill>
        <p:spPr>
          <a:xfrm>
            <a:off x="7079820" y="438148"/>
            <a:ext cx="4507732" cy="59975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2019-11-08T06:21:49Z</dcterms:created>
  <dc:creator>Пользователь</dc:creator>
</cp:coreProperties>
</file>